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79" autoAdjust="0"/>
    <p:restoredTop sz="94660"/>
  </p:normalViewPr>
  <p:slideViewPr>
    <p:cSldViewPr>
      <p:cViewPr>
        <p:scale>
          <a:sx n="80" d="100"/>
          <a:sy n="80" d="100"/>
        </p:scale>
        <p:origin x="2286" y="-8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그룹 33">
            <a:extLst>
              <a:ext uri="{FF2B5EF4-FFF2-40B4-BE49-F238E27FC236}">
                <a16:creationId xmlns:a16="http://schemas.microsoft.com/office/drawing/2014/main" id="{23120853-8587-47B1-9B8F-EA221481FB29}"/>
              </a:ext>
            </a:extLst>
          </p:cNvPr>
          <p:cNvGrpSpPr/>
          <p:nvPr/>
        </p:nvGrpSpPr>
        <p:grpSpPr>
          <a:xfrm>
            <a:off x="-111697" y="-108004"/>
            <a:ext cx="5586349" cy="8214853"/>
            <a:chOff x="-111697" y="-108004"/>
            <a:chExt cx="5586349" cy="8214853"/>
          </a:xfrm>
        </p:grpSpPr>
        <p:sp>
          <p:nvSpPr>
            <p:cNvPr id="17" name="object 17"/>
            <p:cNvSpPr/>
            <p:nvPr/>
          </p:nvSpPr>
          <p:spPr>
            <a:xfrm>
              <a:off x="-111697" y="1501999"/>
              <a:ext cx="5586349" cy="6604850"/>
            </a:xfrm>
            <a:custGeom>
              <a:avLst/>
              <a:gdLst/>
              <a:ahLst/>
              <a:cxnLst/>
              <a:rect l="l" t="t" r="r" b="b"/>
              <a:pathLst>
                <a:path w="5586349" h="6604850">
                  <a:moveTo>
                    <a:pt x="5583695" y="6136855"/>
                  </a:moveTo>
                  <a:lnTo>
                    <a:pt x="323989" y="6136855"/>
                  </a:lnTo>
                  <a:lnTo>
                    <a:pt x="323989" y="0"/>
                  </a:lnTo>
                  <a:lnTo>
                    <a:pt x="111697" y="0"/>
                  </a:lnTo>
                  <a:lnTo>
                    <a:pt x="111697" y="6489995"/>
                  </a:lnTo>
                  <a:lnTo>
                    <a:pt x="5583695" y="6489995"/>
                  </a:lnTo>
                  <a:lnTo>
                    <a:pt x="5583695" y="6136855"/>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9" name="object 19"/>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0" name="object 20"/>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2" name="object 22"/>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367245" y="2616923"/>
              <a:ext cx="4487683" cy="3093542"/>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5" name="object 15"/>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3" name="object 13"/>
            <p:cNvSpPr txBox="1"/>
            <p:nvPr/>
          </p:nvSpPr>
          <p:spPr>
            <a:xfrm>
              <a:off x="1168100" y="263579"/>
              <a:ext cx="1187750" cy="15240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Parábolas de Jesús</a:t>
              </a:r>
              <a:endParaRPr lang="es-ES" sz="1000" dirty="0">
                <a:latin typeface="Malgun Gothic"/>
                <a:cs typeface="Malgun Gothic"/>
              </a:endParaRPr>
            </a:p>
          </p:txBody>
        </p:sp>
        <p:sp>
          <p:nvSpPr>
            <p:cNvPr id="11" name="object 11"/>
            <p:cNvSpPr txBox="1"/>
            <p:nvPr/>
          </p:nvSpPr>
          <p:spPr>
            <a:xfrm>
              <a:off x="1142700" y="560717"/>
              <a:ext cx="3712228" cy="690369"/>
            </a:xfrm>
            <a:prstGeom prst="rect">
              <a:avLst/>
            </a:prstGeom>
          </p:spPr>
          <p:txBody>
            <a:bodyPr wrap="square" lIns="0" tIns="15843" rIns="0" bIns="0" rtlCol="0">
              <a:noAutofit/>
            </a:bodyPr>
            <a:lstStyle/>
            <a:p>
              <a:pPr marL="12700" marR="17145">
                <a:lnSpc>
                  <a:spcPts val="2495"/>
                </a:lnSpc>
              </a:pPr>
              <a:r>
                <a:rPr lang="es-ES" sz="2000" dirty="0">
                  <a:latin typeface="Times New Roman" panose="02020603050405020304" pitchFamily="18" charset="0"/>
                  <a:cs typeface="Times New Roman" panose="02020603050405020304" pitchFamily="18" charset="0"/>
                </a:rPr>
                <a:t>La parábola del mayordomo injusto</a:t>
              </a:r>
              <a:endParaRPr sz="20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Lc</a:t>
              </a:r>
              <a:r>
                <a:rPr sz="900" dirty="0">
                  <a:latin typeface="Malgun Gothic"/>
                  <a:cs typeface="Malgun Gothic"/>
                </a:rPr>
                <a:t> 16:1~13</a:t>
              </a:r>
            </a:p>
            <a:p>
              <a:pPr marL="25400">
                <a:lnSpc>
                  <a:spcPts val="1080"/>
                </a:lnSpc>
                <a:spcBef>
                  <a:spcPts val="54"/>
                </a:spcBef>
              </a:pPr>
              <a:r>
                <a:rPr lang="es-ES" sz="900" dirty="0">
                  <a:latin typeface="Malgun Gothic"/>
                  <a:cs typeface="Malgun Gothic"/>
                </a:rPr>
                <a:t>Himnario </a:t>
              </a:r>
              <a:r>
                <a:rPr lang="it-IT" sz="900" dirty="0">
                  <a:latin typeface="Malgun Gothic"/>
                  <a:cs typeface="Malgun Gothic"/>
                </a:rPr>
                <a:t>125 </a:t>
              </a:r>
              <a:r>
                <a:rPr sz="900" dirty="0">
                  <a:latin typeface="Malgun Gothic"/>
                  <a:cs typeface="Malgun Gothic"/>
                </a:rPr>
                <a:t>(</a:t>
              </a:r>
              <a:r>
                <a:rPr lang="it-IT" sz="900" dirty="0">
                  <a:latin typeface="Malgun Gothic"/>
                  <a:cs typeface="Malgun Gothic"/>
                </a:rPr>
                <a:t>Mi vida di por ti</a:t>
              </a:r>
              <a:r>
                <a:rPr sz="900" dirty="0">
                  <a:latin typeface="Malgun Gothic"/>
                  <a:cs typeface="Malgun Gothic"/>
                </a:rPr>
                <a:t>)</a:t>
              </a:r>
            </a:p>
          </p:txBody>
        </p:sp>
        <p:sp>
          <p:nvSpPr>
            <p:cNvPr id="9" name="object 9"/>
            <p:cNvSpPr txBox="1"/>
            <p:nvPr/>
          </p:nvSpPr>
          <p:spPr>
            <a:xfrm>
              <a:off x="1286158" y="1686726"/>
              <a:ext cx="3672259" cy="373806"/>
            </a:xfrm>
            <a:prstGeom prst="rect">
              <a:avLst/>
            </a:prstGeom>
          </p:spPr>
          <p:txBody>
            <a:bodyPr wrap="square" lIns="0" tIns="6635" rIns="0" bIns="0" rtlCol="0">
              <a:noAutofit/>
            </a:bodyPr>
            <a:lstStyle/>
            <a:p>
              <a:pPr marL="12700"/>
              <a:r>
                <a:rPr sz="900" dirty="0">
                  <a:latin typeface="Malgun Gothic"/>
                  <a:cs typeface="Malgun Gothic"/>
                </a:rPr>
                <a:t>1. </a:t>
              </a:r>
              <a:r>
                <a:rPr lang="es-ES" sz="900" dirty="0">
                  <a:latin typeface="Malgun Gothic"/>
                  <a:cs typeface="Malgun Gothic"/>
                </a:rPr>
                <a:t>Saber que todo lo que tenemos es algo que Dios nos ha confiado.</a:t>
              </a:r>
            </a:p>
            <a:p>
              <a:pPr marL="12700"/>
              <a:endParaRPr lang="es-ES" sz="300" dirty="0">
                <a:latin typeface="Malgun Gothic"/>
                <a:cs typeface="Malgun Gothic"/>
              </a:endParaRPr>
            </a:p>
            <a:p>
              <a:pPr marL="12700" marR="17145"/>
              <a:r>
                <a:rPr lang="es-ES" sz="900" dirty="0">
                  <a:latin typeface="Malgun Gothic"/>
                  <a:cs typeface="Malgun Gothic"/>
                </a:rPr>
                <a:t>2. Saber que las cosas del Señor deben usarse para Su voluntad y propósito.</a:t>
              </a:r>
            </a:p>
          </p:txBody>
        </p:sp>
        <p:sp>
          <p:nvSpPr>
            <p:cNvPr id="5" name="object 5"/>
            <p:cNvSpPr txBox="1"/>
            <p:nvPr/>
          </p:nvSpPr>
          <p:spPr>
            <a:xfrm>
              <a:off x="1756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96</a:t>
              </a:r>
              <a:endParaRPr sz="1000">
                <a:latin typeface="Times New Roman"/>
                <a:cs typeface="Times New Roman"/>
              </a:endParaRPr>
            </a:p>
          </p:txBody>
        </p:sp>
        <p:sp>
          <p:nvSpPr>
            <p:cNvPr id="4" name="object 4"/>
            <p:cNvSpPr txBox="1"/>
            <p:nvPr/>
          </p:nvSpPr>
          <p:spPr>
            <a:xfrm>
              <a:off x="239991" y="282702"/>
              <a:ext cx="744880" cy="166357"/>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4872" y="282702"/>
              <a:ext cx="86626" cy="971994"/>
            </a:xfrm>
            <a:prstGeom prst="rect">
              <a:avLst/>
            </a:prstGeom>
          </p:spPr>
          <p:txBody>
            <a:bodyPr wrap="square" lIns="0" tIns="0" rIns="0" bIns="0" rtlCol="0">
              <a:noAutofit/>
            </a:bodyPr>
            <a:lstStyle/>
            <a:p>
              <a:pPr marL="25400">
                <a:lnSpc>
                  <a:spcPts val="1000"/>
                </a:lnSpc>
              </a:pPr>
              <a:endParaRPr sz="1000"/>
            </a:p>
          </p:txBody>
        </p:sp>
        <p:sp>
          <p:nvSpPr>
            <p:cNvPr id="29" name="object 12">
              <a:extLst>
                <a:ext uri="{FF2B5EF4-FFF2-40B4-BE49-F238E27FC236}">
                  <a16:creationId xmlns:a16="http://schemas.microsoft.com/office/drawing/2014/main" id="{7C6F8089-FF5A-47F8-B9D6-86CAB2CC3EBB}"/>
                </a:ext>
              </a:extLst>
            </p:cNvPr>
            <p:cNvSpPr txBox="1"/>
            <p:nvPr/>
          </p:nvSpPr>
          <p:spPr>
            <a:xfrm>
              <a:off x="205799" y="341650"/>
              <a:ext cx="816081" cy="863600"/>
            </a:xfrm>
            <a:prstGeom prst="rect">
              <a:avLst/>
            </a:prstGeom>
          </p:spPr>
          <p:txBody>
            <a:bodyPr wrap="square" lIns="0" tIns="43180" rIns="0" bIns="0" rtlCol="0">
              <a:noAutofit/>
            </a:bodyPr>
            <a:lstStyle/>
            <a:p>
              <a:pPr marL="12700">
                <a:lnSpc>
                  <a:spcPts val="6800"/>
                </a:lnSpc>
              </a:pPr>
              <a:r>
                <a:rPr sz="6600" b="1" spc="-429" dirty="0">
                  <a:latin typeface="Times New Roman"/>
                  <a:cs typeface="Times New Roman"/>
                </a:rPr>
                <a:t>50</a:t>
              </a:r>
              <a:endParaRPr sz="6600" dirty="0">
                <a:latin typeface="Times New Roman"/>
                <a:cs typeface="Times New Roman"/>
              </a:endParaRPr>
            </a:p>
          </p:txBody>
        </p:sp>
        <p:sp>
          <p:nvSpPr>
            <p:cNvPr id="30" name="object 16">
              <a:extLst>
                <a:ext uri="{FF2B5EF4-FFF2-40B4-BE49-F238E27FC236}">
                  <a16:creationId xmlns:a16="http://schemas.microsoft.com/office/drawing/2014/main" id="{493CEB38-1109-43F6-A451-0AC5692F17AC}"/>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1" name="object 11">
              <a:extLst>
                <a:ext uri="{FF2B5EF4-FFF2-40B4-BE49-F238E27FC236}">
                  <a16:creationId xmlns:a16="http://schemas.microsoft.com/office/drawing/2014/main" id="{41968500-909C-447E-BFF5-A162679A0792}"/>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3" name="그림 32">
              <a:extLst>
                <a:ext uri="{FF2B5EF4-FFF2-40B4-BE49-F238E27FC236}">
                  <a16:creationId xmlns:a16="http://schemas.microsoft.com/office/drawing/2014/main" id="{37E31D41-0428-4DBD-A0A9-18FD063EF04A}"/>
                </a:ext>
              </a:extLst>
            </p:cNvPr>
            <p:cNvPicPr>
              <a:picLocks noChangeAspect="1"/>
            </p:cNvPicPr>
            <p:nvPr/>
          </p:nvPicPr>
          <p:blipFill>
            <a:blip r:embed="rId3"/>
            <a:stretch>
              <a:fillRect/>
            </a:stretch>
          </p:blipFill>
          <p:spPr>
            <a:xfrm>
              <a:off x="430293" y="5880466"/>
              <a:ext cx="4528123" cy="863234"/>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p:nvPr/>
        </p:nvSpPr>
        <p:spPr>
          <a:xfrm>
            <a:off x="-5583697" y="1501999"/>
            <a:ext cx="5586349" cy="6604850"/>
          </a:xfrm>
          <a:custGeom>
            <a:avLst/>
            <a:gdLst/>
            <a:ahLst/>
            <a:cxnLst/>
            <a:rect l="l" t="t" r="r" b="b"/>
            <a:pathLst>
              <a:path w="5586349" h="6604850">
                <a:moveTo>
                  <a:pt x="5586349" y="6136855"/>
                </a:moveTo>
                <a:lnTo>
                  <a:pt x="5583697" y="6136855"/>
                </a:lnTo>
                <a:lnTo>
                  <a:pt x="5583697" y="6489995"/>
                </a:lnTo>
                <a:lnTo>
                  <a:pt x="5586349" y="6489995"/>
                </a:lnTo>
                <a:lnTo>
                  <a:pt x="5586349" y="6136855"/>
                </a:lnTo>
                <a:close/>
              </a:path>
            </a:pathLst>
          </a:custGeom>
          <a:solidFill>
            <a:srgbClr val="43C7F4"/>
          </a:solidFill>
        </p:spPr>
        <p:txBody>
          <a:bodyPr wrap="square" lIns="0" tIns="0" rIns="0" bIns="0" rtlCol="0">
            <a:noAutofit/>
          </a:bodyPr>
          <a:lstStyle/>
          <a:p>
            <a:endParaRPr/>
          </a:p>
        </p:txBody>
      </p:sp>
      <p:grpSp>
        <p:nvGrpSpPr>
          <p:cNvPr id="36" name="그룹 35">
            <a:extLst>
              <a:ext uri="{FF2B5EF4-FFF2-40B4-BE49-F238E27FC236}">
                <a16:creationId xmlns:a16="http://schemas.microsoft.com/office/drawing/2014/main" id="{A4B33BDB-28E3-41D4-A355-75DA4C547144}"/>
              </a:ext>
            </a:extLst>
          </p:cNvPr>
          <p:cNvGrpSpPr/>
          <p:nvPr/>
        </p:nvGrpSpPr>
        <p:grpSpPr>
          <a:xfrm>
            <a:off x="-3" y="-108004"/>
            <a:ext cx="5471998" cy="8100003"/>
            <a:chOff x="-3" y="-108004"/>
            <a:chExt cx="5471998" cy="8100003"/>
          </a:xfrm>
        </p:grpSpPr>
        <p:sp>
          <p:nvSpPr>
            <p:cNvPr id="28" name="object 28"/>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9" name="object 29"/>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30" name="object 30"/>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31" name="object 31"/>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2" name="object 32"/>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3" name="object 33"/>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4" name="object 34"/>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19" name="object 19"/>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540000" y="53501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1" name="object 21"/>
            <p:cNvSpPr/>
            <p:nvPr/>
          </p:nvSpPr>
          <p:spPr>
            <a:xfrm>
              <a:off x="540000" y="62082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2" name="object 22"/>
            <p:cNvSpPr/>
            <p:nvPr/>
          </p:nvSpPr>
          <p:spPr>
            <a:xfrm>
              <a:off x="540000" y="56404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3" name="object 23"/>
            <p:cNvSpPr/>
            <p:nvPr/>
          </p:nvSpPr>
          <p:spPr>
            <a:xfrm>
              <a:off x="540000" y="649853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4" name="object 24"/>
            <p:cNvSpPr/>
            <p:nvPr/>
          </p:nvSpPr>
          <p:spPr>
            <a:xfrm>
              <a:off x="540000" y="7096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5" name="object 25"/>
            <p:cNvSpPr/>
            <p:nvPr/>
          </p:nvSpPr>
          <p:spPr>
            <a:xfrm>
              <a:off x="540000" y="59307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67888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73870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4" name="object 14"/>
            <p:cNvSpPr txBox="1"/>
            <p:nvPr/>
          </p:nvSpPr>
          <p:spPr>
            <a:xfrm>
              <a:off x="536286" y="1262790"/>
              <a:ext cx="4515595" cy="1240586"/>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 San Lucas 16 aparece una parábola de un mayordomo injusto. Después de ser echado el mayordomo porque se le quitó el puesto al disipar los bienes de su amo, pensó qué puede hacer para vivir. Pero cavar, no tiene fuerza; mendigar, le da vergüenza. Antes de ser echado de la mayordomía, el mayordomo atribulado se preparó para después de ser echado, llamó a los adeudados del amo y les redució a la mitad de sus deudas a su voluntad. El amo que vio esto elogió al mayordomo. Esto no es que elogió a la injusticia del mayordomo, sino elogió a la sabiduría de tomar la iniciativa de preparar su futuro.</a:t>
              </a:r>
            </a:p>
          </p:txBody>
        </p:sp>
        <p:sp>
          <p:nvSpPr>
            <p:cNvPr id="13" name="object 13"/>
            <p:cNvSpPr txBox="1"/>
            <p:nvPr/>
          </p:nvSpPr>
          <p:spPr>
            <a:xfrm>
              <a:off x="536286" y="2673373"/>
              <a:ext cx="4515572" cy="1303615"/>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Incluso las personas no salvas del mundo son muy sabias al prepararse para su futuro de esta manera. ¿Cuánto más debe ser sabio un cristiano que debe prepararse para la eternidad? Primero debemos reconocer que todo lo que tenemos, como juventud, talento, tiempo, material, vida, etc., todo lo que tenemos proviene de Dios. Del mismo modo, somos mayordomos de Dios. Por lo tanto, si pensamos que estos son nuestros y los usamos para nosotros mismos, serán bienes injustos. Ahora deberíamos usarlos para Dios. El mayordomo usa las cosas del amo y revela la gloria de Dios, y es una vida que se prepara para la vida eterna.</a:t>
              </a:r>
            </a:p>
          </p:txBody>
        </p:sp>
        <p:sp>
          <p:nvSpPr>
            <p:cNvPr id="12" name="object 12"/>
            <p:cNvSpPr txBox="1"/>
            <p:nvPr/>
          </p:nvSpPr>
          <p:spPr>
            <a:xfrm>
              <a:off x="536286" y="4108174"/>
              <a:ext cx="4515584" cy="3175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Entonces, ¿cómo, y para qué tenemos que usar las cosas que nos ha confiado para que sea usado más sabiamente?</a:t>
              </a:r>
            </a:p>
          </p:txBody>
        </p:sp>
        <p:sp>
          <p:nvSpPr>
            <p:cNvPr id="11" name="object 11"/>
            <p:cNvSpPr txBox="1"/>
            <p:nvPr/>
          </p:nvSpPr>
          <p:spPr>
            <a:xfrm>
              <a:off x="570500" y="4897970"/>
              <a:ext cx="1480550" cy="174579"/>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0" name="object 10"/>
            <p:cNvSpPr txBox="1"/>
            <p:nvPr/>
          </p:nvSpPr>
          <p:spPr>
            <a:xfrm>
              <a:off x="50944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97</a:t>
              </a:r>
              <a:endParaRPr sz="1000">
                <a:latin typeface="Times New Roman"/>
                <a:cs typeface="Times New Roman"/>
              </a:endParaRPr>
            </a:p>
          </p:txBody>
        </p:sp>
        <p:sp>
          <p:nvSpPr>
            <p:cNvPr id="9" name="object 9"/>
            <p:cNvSpPr txBox="1"/>
            <p:nvPr/>
          </p:nvSpPr>
          <p:spPr>
            <a:xfrm>
              <a:off x="540000" y="5210450"/>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40000" y="5500751"/>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791050"/>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6068533"/>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358832"/>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649133"/>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9570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247357"/>
              <a:ext cx="4463999" cy="152400"/>
            </a:xfrm>
            <a:prstGeom prst="rect">
              <a:avLst/>
            </a:prstGeom>
          </p:spPr>
          <p:txBody>
            <a:bodyPr wrap="square" lIns="0" tIns="0" rIns="0" bIns="0" rtlCol="0">
              <a:noAutofit/>
            </a:bodyPr>
            <a:lstStyle/>
            <a:p>
              <a:pPr marL="25400">
                <a:lnSpc>
                  <a:spcPts val="1000"/>
                </a:lnSpc>
              </a:pPr>
              <a:endParaRPr sz="1000"/>
            </a:p>
          </p:txBody>
        </p:sp>
        <p:sp>
          <p:nvSpPr>
            <p:cNvPr id="35" name="object 11">
              <a:extLst>
                <a:ext uri="{FF2B5EF4-FFF2-40B4-BE49-F238E27FC236}">
                  <a16:creationId xmlns:a16="http://schemas.microsoft.com/office/drawing/2014/main" id="{97EC5C95-B6BC-4676-A83F-527EDFD68736}"/>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그룹 17">
            <a:extLst>
              <a:ext uri="{FF2B5EF4-FFF2-40B4-BE49-F238E27FC236}">
                <a16:creationId xmlns:a16="http://schemas.microsoft.com/office/drawing/2014/main" id="{FF1187A0-2956-4BCD-AA0A-759BAD81191B}"/>
              </a:ext>
            </a:extLst>
          </p:cNvPr>
          <p:cNvGrpSpPr/>
          <p:nvPr/>
        </p:nvGrpSpPr>
        <p:grpSpPr>
          <a:xfrm>
            <a:off x="215399" y="467055"/>
            <a:ext cx="4818251" cy="7279544"/>
            <a:chOff x="215399" y="467055"/>
            <a:chExt cx="4818251" cy="7279544"/>
          </a:xfrm>
        </p:grpSpPr>
        <p:sp>
          <p:nvSpPr>
            <p:cNvPr id="136" name="object 136"/>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37" name="object 137"/>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38" name="object 138"/>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39" name="object 139"/>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40" name="object 140"/>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41" name="object 141"/>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34" name="object 134"/>
            <p:cNvSpPr/>
            <p:nvPr/>
          </p:nvSpPr>
          <p:spPr>
            <a:xfrm>
              <a:off x="446394" y="2335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35" name="object 135"/>
            <p:cNvSpPr/>
            <p:nvPr/>
          </p:nvSpPr>
          <p:spPr>
            <a:xfrm>
              <a:off x="483936" y="23733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28" name="object 128"/>
            <p:cNvSpPr/>
            <p:nvPr/>
          </p:nvSpPr>
          <p:spPr>
            <a:xfrm>
              <a:off x="465349" y="33858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29" name="object 129"/>
            <p:cNvSpPr/>
            <p:nvPr/>
          </p:nvSpPr>
          <p:spPr>
            <a:xfrm>
              <a:off x="828531" y="34573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30" name="object 130"/>
            <p:cNvSpPr/>
            <p:nvPr/>
          </p:nvSpPr>
          <p:spPr>
            <a:xfrm>
              <a:off x="1132594" y="34265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31" name="object 131"/>
            <p:cNvSpPr/>
            <p:nvPr/>
          </p:nvSpPr>
          <p:spPr>
            <a:xfrm>
              <a:off x="1138284" y="34364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32" name="object 132"/>
            <p:cNvSpPr/>
            <p:nvPr/>
          </p:nvSpPr>
          <p:spPr>
            <a:xfrm>
              <a:off x="484882" y="34164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33" name="object 133"/>
            <p:cNvSpPr/>
            <p:nvPr/>
          </p:nvSpPr>
          <p:spPr>
            <a:xfrm>
              <a:off x="494648" y="38244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26" name="object 126"/>
            <p:cNvSpPr/>
            <p:nvPr/>
          </p:nvSpPr>
          <p:spPr>
            <a:xfrm>
              <a:off x="449995" y="3970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7" name="object 127"/>
            <p:cNvSpPr/>
            <p:nvPr/>
          </p:nvSpPr>
          <p:spPr>
            <a:xfrm>
              <a:off x="487536" y="40084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24" name="object 124"/>
            <p:cNvSpPr/>
            <p:nvPr/>
          </p:nvSpPr>
          <p:spPr>
            <a:xfrm>
              <a:off x="446394" y="27742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5" name="object 125"/>
            <p:cNvSpPr/>
            <p:nvPr/>
          </p:nvSpPr>
          <p:spPr>
            <a:xfrm>
              <a:off x="483936" y="28118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08" name="object 108"/>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109" name="object 109"/>
            <p:cNvSpPr/>
            <p:nvPr/>
          </p:nvSpPr>
          <p:spPr>
            <a:xfrm>
              <a:off x="366350" y="1246987"/>
              <a:ext cx="0" cy="746048"/>
            </a:xfrm>
            <a:custGeom>
              <a:avLst/>
              <a:gdLst/>
              <a:ahLst/>
              <a:cxnLst/>
              <a:rect l="l" t="t" r="r" b="b"/>
              <a:pathLst>
                <a:path h="746048">
                  <a:moveTo>
                    <a:pt x="0" y="0"/>
                  </a:moveTo>
                  <a:lnTo>
                    <a:pt x="0" y="746048"/>
                  </a:lnTo>
                </a:path>
              </a:pathLst>
            </a:custGeom>
            <a:ln w="12700">
              <a:solidFill>
                <a:srgbClr val="00C0F3"/>
              </a:solidFill>
              <a:prstDash val="dash"/>
            </a:ln>
          </p:spPr>
          <p:txBody>
            <a:bodyPr wrap="square" lIns="0" tIns="0" rIns="0" bIns="0" rtlCol="0">
              <a:noAutofit/>
            </a:bodyPr>
            <a:lstStyle/>
            <a:p>
              <a:endParaRPr/>
            </a:p>
          </p:txBody>
        </p:sp>
        <p:sp>
          <p:nvSpPr>
            <p:cNvPr id="110" name="object 110"/>
            <p:cNvSpPr/>
            <p:nvPr/>
          </p:nvSpPr>
          <p:spPr>
            <a:xfrm>
              <a:off x="366346" y="1184482"/>
              <a:ext cx="774" cy="37249"/>
            </a:xfrm>
            <a:custGeom>
              <a:avLst/>
              <a:gdLst/>
              <a:ahLst/>
              <a:cxnLst/>
              <a:rect l="l" t="t" r="r" b="b"/>
              <a:pathLst>
                <a:path w="774" h="37249">
                  <a:moveTo>
                    <a:pt x="774" y="0"/>
                  </a:moveTo>
                  <a:lnTo>
                    <a:pt x="266" y="5829"/>
                  </a:lnTo>
                  <a:lnTo>
                    <a:pt x="0" y="11912"/>
                  </a:lnTo>
                  <a:lnTo>
                    <a:pt x="0" y="18262"/>
                  </a:lnTo>
                  <a:lnTo>
                    <a:pt x="0" y="37249"/>
                  </a:lnTo>
                </a:path>
              </a:pathLst>
            </a:custGeom>
            <a:ln w="12700">
              <a:solidFill>
                <a:srgbClr val="00C0F3"/>
              </a:solidFill>
            </a:ln>
          </p:spPr>
          <p:txBody>
            <a:bodyPr wrap="square" lIns="0" tIns="0" rIns="0" bIns="0" rtlCol="0">
              <a:noAutofit/>
            </a:bodyPr>
            <a:lstStyle/>
            <a:p>
              <a:endParaRPr/>
            </a:p>
          </p:txBody>
        </p:sp>
        <p:sp>
          <p:nvSpPr>
            <p:cNvPr id="111" name="object 111"/>
            <p:cNvSpPr/>
            <p:nvPr/>
          </p:nvSpPr>
          <p:spPr>
            <a:xfrm>
              <a:off x="372531" y="20662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112" name="object 112"/>
            <p:cNvSpPr/>
            <p:nvPr/>
          </p:nvSpPr>
          <p:spPr>
            <a:xfrm>
              <a:off x="366346" y="2005664"/>
              <a:ext cx="1536" cy="37185"/>
            </a:xfrm>
            <a:custGeom>
              <a:avLst/>
              <a:gdLst/>
              <a:ahLst/>
              <a:cxnLst/>
              <a:rect l="l" t="t" r="r" b="b"/>
              <a:pathLst>
                <a:path w="1536" h="37185">
                  <a:moveTo>
                    <a:pt x="0" y="0"/>
                  </a:moveTo>
                  <a:lnTo>
                    <a:pt x="0" y="18986"/>
                  </a:lnTo>
                  <a:lnTo>
                    <a:pt x="0" y="26073"/>
                  </a:lnTo>
                  <a:lnTo>
                    <a:pt x="1536" y="37185"/>
                  </a:lnTo>
                </a:path>
              </a:pathLst>
            </a:custGeom>
            <a:ln w="12700">
              <a:solidFill>
                <a:srgbClr val="00C0F3"/>
              </a:solidFill>
            </a:ln>
          </p:spPr>
          <p:txBody>
            <a:bodyPr wrap="square" lIns="0" tIns="0" rIns="0" bIns="0" rtlCol="0">
              <a:noAutofit/>
            </a:bodyPr>
            <a:lstStyle/>
            <a:p>
              <a:endParaRPr/>
            </a:p>
          </p:txBody>
        </p:sp>
        <p:sp>
          <p:nvSpPr>
            <p:cNvPr id="113" name="object 113"/>
            <p:cNvSpPr/>
            <p:nvPr/>
          </p:nvSpPr>
          <p:spPr>
            <a:xfrm>
              <a:off x="562993" y="21770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114" name="object 114"/>
            <p:cNvSpPr/>
            <p:nvPr/>
          </p:nvSpPr>
          <p:spPr>
            <a:xfrm>
              <a:off x="500484" y="21762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115" name="object 115"/>
            <p:cNvSpPr/>
            <p:nvPr/>
          </p:nvSpPr>
          <p:spPr>
            <a:xfrm>
              <a:off x="4922859" y="20547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116" name="object 116"/>
            <p:cNvSpPr/>
            <p:nvPr/>
          </p:nvSpPr>
          <p:spPr>
            <a:xfrm>
              <a:off x="4862273" y="21755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117" name="object 117"/>
            <p:cNvSpPr/>
            <p:nvPr/>
          </p:nvSpPr>
          <p:spPr>
            <a:xfrm>
              <a:off x="5033650" y="1234354"/>
              <a:ext cx="0" cy="746048"/>
            </a:xfrm>
            <a:custGeom>
              <a:avLst/>
              <a:gdLst/>
              <a:ahLst/>
              <a:cxnLst/>
              <a:rect l="l" t="t" r="r" b="b"/>
              <a:pathLst>
                <a:path h="746048">
                  <a:moveTo>
                    <a:pt x="0" y="746048"/>
                  </a:moveTo>
                  <a:lnTo>
                    <a:pt x="0" y="0"/>
                  </a:lnTo>
                </a:path>
              </a:pathLst>
            </a:custGeom>
            <a:ln w="12700">
              <a:solidFill>
                <a:srgbClr val="00C0F3"/>
              </a:solidFill>
              <a:prstDash val="dash"/>
            </a:ln>
          </p:spPr>
          <p:txBody>
            <a:bodyPr wrap="square" lIns="0" tIns="0" rIns="0" bIns="0" rtlCol="0">
              <a:noAutofit/>
            </a:bodyPr>
            <a:lstStyle/>
            <a:p>
              <a:endParaRPr/>
            </a:p>
          </p:txBody>
        </p:sp>
        <p:sp>
          <p:nvSpPr>
            <p:cNvPr id="118" name="object 118"/>
            <p:cNvSpPr/>
            <p:nvPr/>
          </p:nvSpPr>
          <p:spPr>
            <a:xfrm>
              <a:off x="5032872" y="2005664"/>
              <a:ext cx="774" cy="37249"/>
            </a:xfrm>
            <a:custGeom>
              <a:avLst/>
              <a:gdLst/>
              <a:ahLst/>
              <a:cxnLst/>
              <a:rect l="l" t="t" r="r" b="b"/>
              <a:pathLst>
                <a:path w="774" h="37249">
                  <a:moveTo>
                    <a:pt x="0" y="37249"/>
                  </a:moveTo>
                  <a:lnTo>
                    <a:pt x="508" y="31419"/>
                  </a:lnTo>
                  <a:lnTo>
                    <a:pt x="774" y="25323"/>
                  </a:lnTo>
                  <a:lnTo>
                    <a:pt x="774" y="18986"/>
                  </a:lnTo>
                  <a:lnTo>
                    <a:pt x="774" y="0"/>
                  </a:lnTo>
                </a:path>
              </a:pathLst>
            </a:custGeom>
            <a:ln w="12700">
              <a:solidFill>
                <a:srgbClr val="00C0F3"/>
              </a:solidFill>
            </a:ln>
          </p:spPr>
          <p:txBody>
            <a:bodyPr wrap="square" lIns="0" tIns="0" rIns="0" bIns="0" rtlCol="0">
              <a:noAutofit/>
            </a:bodyPr>
            <a:lstStyle/>
            <a:p>
              <a:endParaRPr/>
            </a:p>
          </p:txBody>
        </p:sp>
        <p:sp>
          <p:nvSpPr>
            <p:cNvPr id="119" name="object 119"/>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120" name="object 120"/>
            <p:cNvSpPr/>
            <p:nvPr/>
          </p:nvSpPr>
          <p:spPr>
            <a:xfrm>
              <a:off x="5032123" y="1184532"/>
              <a:ext cx="1524" cy="37198"/>
            </a:xfrm>
            <a:custGeom>
              <a:avLst/>
              <a:gdLst/>
              <a:ahLst/>
              <a:cxnLst/>
              <a:rect l="l" t="t" r="r" b="b"/>
              <a:pathLst>
                <a:path w="1524" h="37198">
                  <a:moveTo>
                    <a:pt x="1524" y="37198"/>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121" name="object 121"/>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122" name="object 122"/>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123" name="object 123"/>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62" name="object 62"/>
            <p:cNvSpPr/>
            <p:nvPr/>
          </p:nvSpPr>
          <p:spPr>
            <a:xfrm>
              <a:off x="465353" y="4340237"/>
              <a:ext cx="4315891" cy="243128"/>
            </a:xfrm>
            <a:custGeom>
              <a:avLst/>
              <a:gdLst/>
              <a:ahLst/>
              <a:cxnLst/>
              <a:rect l="l" t="t" r="r" b="b"/>
              <a:pathLst>
                <a:path w="4315891" h="243128">
                  <a:moveTo>
                    <a:pt x="2159050" y="0"/>
                  </a:moveTo>
                  <a:lnTo>
                    <a:pt x="0" y="0"/>
                  </a:lnTo>
                  <a:lnTo>
                    <a:pt x="0" y="243128"/>
                  </a:lnTo>
                  <a:lnTo>
                    <a:pt x="4315891" y="243128"/>
                  </a:lnTo>
                  <a:lnTo>
                    <a:pt x="4315891" y="0"/>
                  </a:lnTo>
                  <a:lnTo>
                    <a:pt x="2159050" y="0"/>
                  </a:lnTo>
                  <a:close/>
                </a:path>
              </a:pathLst>
            </a:custGeom>
            <a:solidFill>
              <a:srgbClr val="C6EAFB"/>
            </a:solidFill>
          </p:spPr>
          <p:txBody>
            <a:bodyPr wrap="square" lIns="0" tIns="0" rIns="0" bIns="0" rtlCol="0">
              <a:noAutofit/>
            </a:bodyPr>
            <a:lstStyle/>
            <a:p>
              <a:endParaRPr/>
            </a:p>
          </p:txBody>
        </p:sp>
        <p:sp>
          <p:nvSpPr>
            <p:cNvPr id="63" name="object 63"/>
            <p:cNvSpPr/>
            <p:nvPr/>
          </p:nvSpPr>
          <p:spPr>
            <a:xfrm>
              <a:off x="921599" y="4346588"/>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64" name="object 64"/>
            <p:cNvSpPr/>
            <p:nvPr/>
          </p:nvSpPr>
          <p:spPr>
            <a:xfrm>
              <a:off x="1773000" y="4346588"/>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65" name="object 65"/>
            <p:cNvSpPr/>
            <p:nvPr/>
          </p:nvSpPr>
          <p:spPr>
            <a:xfrm>
              <a:off x="2624400" y="4346588"/>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66" name="object 66"/>
            <p:cNvSpPr/>
            <p:nvPr/>
          </p:nvSpPr>
          <p:spPr>
            <a:xfrm>
              <a:off x="3475799" y="4346588"/>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67" name="object 67"/>
            <p:cNvSpPr/>
            <p:nvPr/>
          </p:nvSpPr>
          <p:spPr>
            <a:xfrm>
              <a:off x="4327199" y="4346588"/>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68" name="object 68"/>
            <p:cNvSpPr/>
            <p:nvPr/>
          </p:nvSpPr>
          <p:spPr>
            <a:xfrm>
              <a:off x="471699" y="4583367"/>
              <a:ext cx="449897" cy="0"/>
            </a:xfrm>
            <a:custGeom>
              <a:avLst/>
              <a:gdLst/>
              <a:ahLst/>
              <a:cxnLst/>
              <a:rect l="l" t="t" r="r" b="b"/>
              <a:pathLst>
                <a:path w="449897">
                  <a:moveTo>
                    <a:pt x="0" y="0"/>
                  </a:moveTo>
                  <a:lnTo>
                    <a:pt x="449897" y="0"/>
                  </a:lnTo>
                </a:path>
              </a:pathLst>
            </a:custGeom>
            <a:ln w="6350">
              <a:solidFill>
                <a:srgbClr val="000000"/>
              </a:solidFill>
            </a:ln>
          </p:spPr>
          <p:txBody>
            <a:bodyPr wrap="square" lIns="0" tIns="0" rIns="0" bIns="0" rtlCol="0">
              <a:noAutofit/>
            </a:bodyPr>
            <a:lstStyle/>
            <a:p>
              <a:endParaRPr/>
            </a:p>
          </p:txBody>
        </p:sp>
        <p:sp>
          <p:nvSpPr>
            <p:cNvPr id="69" name="object 69"/>
            <p:cNvSpPr/>
            <p:nvPr/>
          </p:nvSpPr>
          <p:spPr>
            <a:xfrm>
              <a:off x="921599" y="4583367"/>
              <a:ext cx="851395" cy="0"/>
            </a:xfrm>
            <a:custGeom>
              <a:avLst/>
              <a:gdLst/>
              <a:ahLst/>
              <a:cxnLst/>
              <a:rect l="l" t="t" r="r" b="b"/>
              <a:pathLst>
                <a:path w="851395">
                  <a:moveTo>
                    <a:pt x="0" y="0"/>
                  </a:moveTo>
                  <a:lnTo>
                    <a:pt x="851395" y="0"/>
                  </a:lnTo>
                </a:path>
              </a:pathLst>
            </a:custGeom>
            <a:ln w="6350">
              <a:solidFill>
                <a:srgbClr val="000000"/>
              </a:solidFill>
            </a:ln>
          </p:spPr>
          <p:txBody>
            <a:bodyPr wrap="square" lIns="0" tIns="0" rIns="0" bIns="0" rtlCol="0">
              <a:noAutofit/>
            </a:bodyPr>
            <a:lstStyle/>
            <a:p>
              <a:endParaRPr/>
            </a:p>
          </p:txBody>
        </p:sp>
        <p:sp>
          <p:nvSpPr>
            <p:cNvPr id="70" name="object 70"/>
            <p:cNvSpPr/>
            <p:nvPr/>
          </p:nvSpPr>
          <p:spPr>
            <a:xfrm>
              <a:off x="921599" y="4586549"/>
              <a:ext cx="0" cy="236778"/>
            </a:xfrm>
            <a:custGeom>
              <a:avLst/>
              <a:gdLst/>
              <a:ahLst/>
              <a:cxnLst/>
              <a:rect l="l" t="t" r="r" b="b"/>
              <a:pathLst>
                <a:path h="236778">
                  <a:moveTo>
                    <a:pt x="0" y="236778"/>
                  </a:moveTo>
                  <a:lnTo>
                    <a:pt x="0" y="0"/>
                  </a:lnTo>
                </a:path>
              </a:pathLst>
            </a:custGeom>
            <a:ln w="6350">
              <a:solidFill>
                <a:srgbClr val="000000"/>
              </a:solidFill>
            </a:ln>
          </p:spPr>
          <p:txBody>
            <a:bodyPr wrap="square" lIns="0" tIns="0" rIns="0" bIns="0" rtlCol="0">
              <a:noAutofit/>
            </a:bodyPr>
            <a:lstStyle/>
            <a:p>
              <a:endParaRPr/>
            </a:p>
          </p:txBody>
        </p:sp>
        <p:sp>
          <p:nvSpPr>
            <p:cNvPr id="71" name="object 71"/>
            <p:cNvSpPr/>
            <p:nvPr/>
          </p:nvSpPr>
          <p:spPr>
            <a:xfrm>
              <a:off x="1773000" y="4583367"/>
              <a:ext cx="851395" cy="0"/>
            </a:xfrm>
            <a:custGeom>
              <a:avLst/>
              <a:gdLst/>
              <a:ahLst/>
              <a:cxnLst/>
              <a:rect l="l" t="t" r="r" b="b"/>
              <a:pathLst>
                <a:path w="851395">
                  <a:moveTo>
                    <a:pt x="0" y="0"/>
                  </a:moveTo>
                  <a:lnTo>
                    <a:pt x="851395" y="0"/>
                  </a:lnTo>
                </a:path>
              </a:pathLst>
            </a:custGeom>
            <a:ln w="6350">
              <a:solidFill>
                <a:srgbClr val="000000"/>
              </a:solidFill>
            </a:ln>
          </p:spPr>
          <p:txBody>
            <a:bodyPr wrap="square" lIns="0" tIns="0" rIns="0" bIns="0" rtlCol="0">
              <a:noAutofit/>
            </a:bodyPr>
            <a:lstStyle/>
            <a:p>
              <a:endParaRPr/>
            </a:p>
          </p:txBody>
        </p:sp>
        <p:sp>
          <p:nvSpPr>
            <p:cNvPr id="72" name="object 72"/>
            <p:cNvSpPr/>
            <p:nvPr/>
          </p:nvSpPr>
          <p:spPr>
            <a:xfrm>
              <a:off x="1773000" y="4586549"/>
              <a:ext cx="0" cy="236778"/>
            </a:xfrm>
            <a:custGeom>
              <a:avLst/>
              <a:gdLst/>
              <a:ahLst/>
              <a:cxnLst/>
              <a:rect l="l" t="t" r="r" b="b"/>
              <a:pathLst>
                <a:path h="236778">
                  <a:moveTo>
                    <a:pt x="0" y="236778"/>
                  </a:moveTo>
                  <a:lnTo>
                    <a:pt x="0" y="0"/>
                  </a:lnTo>
                </a:path>
              </a:pathLst>
            </a:custGeom>
            <a:ln w="6350">
              <a:solidFill>
                <a:srgbClr val="000000"/>
              </a:solidFill>
            </a:ln>
          </p:spPr>
          <p:txBody>
            <a:bodyPr wrap="square" lIns="0" tIns="0" rIns="0" bIns="0" rtlCol="0">
              <a:noAutofit/>
            </a:bodyPr>
            <a:lstStyle/>
            <a:p>
              <a:endParaRPr/>
            </a:p>
          </p:txBody>
        </p:sp>
        <p:sp>
          <p:nvSpPr>
            <p:cNvPr id="73" name="object 73"/>
            <p:cNvSpPr/>
            <p:nvPr/>
          </p:nvSpPr>
          <p:spPr>
            <a:xfrm>
              <a:off x="2624400" y="4583367"/>
              <a:ext cx="851395" cy="0"/>
            </a:xfrm>
            <a:custGeom>
              <a:avLst/>
              <a:gdLst/>
              <a:ahLst/>
              <a:cxnLst/>
              <a:rect l="l" t="t" r="r" b="b"/>
              <a:pathLst>
                <a:path w="851395">
                  <a:moveTo>
                    <a:pt x="0" y="0"/>
                  </a:moveTo>
                  <a:lnTo>
                    <a:pt x="851395" y="0"/>
                  </a:lnTo>
                </a:path>
              </a:pathLst>
            </a:custGeom>
            <a:ln w="6350">
              <a:solidFill>
                <a:srgbClr val="000000"/>
              </a:solidFill>
            </a:ln>
          </p:spPr>
          <p:txBody>
            <a:bodyPr wrap="square" lIns="0" tIns="0" rIns="0" bIns="0" rtlCol="0">
              <a:noAutofit/>
            </a:bodyPr>
            <a:lstStyle/>
            <a:p>
              <a:endParaRPr/>
            </a:p>
          </p:txBody>
        </p:sp>
        <p:sp>
          <p:nvSpPr>
            <p:cNvPr id="74" name="object 74"/>
            <p:cNvSpPr/>
            <p:nvPr/>
          </p:nvSpPr>
          <p:spPr>
            <a:xfrm>
              <a:off x="2624400" y="4586549"/>
              <a:ext cx="0" cy="236778"/>
            </a:xfrm>
            <a:custGeom>
              <a:avLst/>
              <a:gdLst/>
              <a:ahLst/>
              <a:cxnLst/>
              <a:rect l="l" t="t" r="r" b="b"/>
              <a:pathLst>
                <a:path h="236778">
                  <a:moveTo>
                    <a:pt x="0" y="236778"/>
                  </a:moveTo>
                  <a:lnTo>
                    <a:pt x="0" y="0"/>
                  </a:lnTo>
                </a:path>
              </a:pathLst>
            </a:custGeom>
            <a:ln w="6350">
              <a:solidFill>
                <a:srgbClr val="000000"/>
              </a:solidFill>
            </a:ln>
          </p:spPr>
          <p:txBody>
            <a:bodyPr wrap="square" lIns="0" tIns="0" rIns="0" bIns="0" rtlCol="0">
              <a:noAutofit/>
            </a:bodyPr>
            <a:lstStyle/>
            <a:p>
              <a:endParaRPr/>
            </a:p>
          </p:txBody>
        </p:sp>
        <p:sp>
          <p:nvSpPr>
            <p:cNvPr id="75" name="object 75"/>
            <p:cNvSpPr/>
            <p:nvPr/>
          </p:nvSpPr>
          <p:spPr>
            <a:xfrm>
              <a:off x="3475799" y="4583367"/>
              <a:ext cx="851395" cy="0"/>
            </a:xfrm>
            <a:custGeom>
              <a:avLst/>
              <a:gdLst/>
              <a:ahLst/>
              <a:cxnLst/>
              <a:rect l="l" t="t" r="r" b="b"/>
              <a:pathLst>
                <a:path w="851395">
                  <a:moveTo>
                    <a:pt x="0" y="0"/>
                  </a:moveTo>
                  <a:lnTo>
                    <a:pt x="851395" y="0"/>
                  </a:lnTo>
                </a:path>
              </a:pathLst>
            </a:custGeom>
            <a:ln w="6350">
              <a:solidFill>
                <a:srgbClr val="000000"/>
              </a:solidFill>
            </a:ln>
          </p:spPr>
          <p:txBody>
            <a:bodyPr wrap="square" lIns="0" tIns="0" rIns="0" bIns="0" rtlCol="0">
              <a:noAutofit/>
            </a:bodyPr>
            <a:lstStyle/>
            <a:p>
              <a:endParaRPr/>
            </a:p>
          </p:txBody>
        </p:sp>
        <p:sp>
          <p:nvSpPr>
            <p:cNvPr id="76" name="object 76"/>
            <p:cNvSpPr/>
            <p:nvPr/>
          </p:nvSpPr>
          <p:spPr>
            <a:xfrm>
              <a:off x="3475799" y="4586549"/>
              <a:ext cx="0" cy="236778"/>
            </a:xfrm>
            <a:custGeom>
              <a:avLst/>
              <a:gdLst/>
              <a:ahLst/>
              <a:cxnLst/>
              <a:rect l="l" t="t" r="r" b="b"/>
              <a:pathLst>
                <a:path h="236778">
                  <a:moveTo>
                    <a:pt x="0" y="236778"/>
                  </a:moveTo>
                  <a:lnTo>
                    <a:pt x="0" y="0"/>
                  </a:lnTo>
                </a:path>
              </a:pathLst>
            </a:custGeom>
            <a:ln w="6350">
              <a:solidFill>
                <a:srgbClr val="000000"/>
              </a:solidFill>
            </a:ln>
          </p:spPr>
          <p:txBody>
            <a:bodyPr wrap="square" lIns="0" tIns="0" rIns="0" bIns="0" rtlCol="0">
              <a:noAutofit/>
            </a:bodyPr>
            <a:lstStyle/>
            <a:p>
              <a:endParaRPr/>
            </a:p>
          </p:txBody>
        </p:sp>
        <p:sp>
          <p:nvSpPr>
            <p:cNvPr id="77" name="object 77"/>
            <p:cNvSpPr/>
            <p:nvPr/>
          </p:nvSpPr>
          <p:spPr>
            <a:xfrm>
              <a:off x="4327199" y="4583367"/>
              <a:ext cx="447700" cy="0"/>
            </a:xfrm>
            <a:custGeom>
              <a:avLst/>
              <a:gdLst/>
              <a:ahLst/>
              <a:cxnLst/>
              <a:rect l="l" t="t" r="r" b="b"/>
              <a:pathLst>
                <a:path w="447700">
                  <a:moveTo>
                    <a:pt x="0" y="0"/>
                  </a:moveTo>
                  <a:lnTo>
                    <a:pt x="447700" y="0"/>
                  </a:lnTo>
                </a:path>
              </a:pathLst>
            </a:custGeom>
            <a:ln w="6350">
              <a:solidFill>
                <a:srgbClr val="000000"/>
              </a:solidFill>
            </a:ln>
          </p:spPr>
          <p:txBody>
            <a:bodyPr wrap="square" lIns="0" tIns="0" rIns="0" bIns="0" rtlCol="0">
              <a:noAutofit/>
            </a:bodyPr>
            <a:lstStyle/>
            <a:p>
              <a:endParaRPr/>
            </a:p>
          </p:txBody>
        </p:sp>
        <p:sp>
          <p:nvSpPr>
            <p:cNvPr id="78" name="object 78"/>
            <p:cNvSpPr/>
            <p:nvPr/>
          </p:nvSpPr>
          <p:spPr>
            <a:xfrm>
              <a:off x="4327199" y="4586549"/>
              <a:ext cx="0" cy="236778"/>
            </a:xfrm>
            <a:custGeom>
              <a:avLst/>
              <a:gdLst/>
              <a:ahLst/>
              <a:cxnLst/>
              <a:rect l="l" t="t" r="r" b="b"/>
              <a:pathLst>
                <a:path h="236778">
                  <a:moveTo>
                    <a:pt x="0" y="236778"/>
                  </a:moveTo>
                  <a:lnTo>
                    <a:pt x="0" y="0"/>
                  </a:lnTo>
                </a:path>
              </a:pathLst>
            </a:custGeom>
            <a:ln w="6350">
              <a:solidFill>
                <a:srgbClr val="000000"/>
              </a:solidFill>
            </a:ln>
          </p:spPr>
          <p:txBody>
            <a:bodyPr wrap="square" lIns="0" tIns="0" rIns="0" bIns="0" rtlCol="0">
              <a:noAutofit/>
            </a:bodyPr>
            <a:lstStyle/>
            <a:p>
              <a:endParaRPr/>
            </a:p>
          </p:txBody>
        </p:sp>
        <p:sp>
          <p:nvSpPr>
            <p:cNvPr id="79" name="object 79"/>
            <p:cNvSpPr/>
            <p:nvPr/>
          </p:nvSpPr>
          <p:spPr>
            <a:xfrm>
              <a:off x="471699" y="4826502"/>
              <a:ext cx="449897" cy="0"/>
            </a:xfrm>
            <a:custGeom>
              <a:avLst/>
              <a:gdLst/>
              <a:ahLst/>
              <a:cxnLst/>
              <a:rect l="l" t="t" r="r" b="b"/>
              <a:pathLst>
                <a:path w="449897">
                  <a:moveTo>
                    <a:pt x="0" y="0"/>
                  </a:moveTo>
                  <a:lnTo>
                    <a:pt x="449897" y="0"/>
                  </a:lnTo>
                </a:path>
              </a:pathLst>
            </a:custGeom>
            <a:ln w="6350">
              <a:solidFill>
                <a:srgbClr val="000000"/>
              </a:solidFill>
            </a:ln>
          </p:spPr>
          <p:txBody>
            <a:bodyPr wrap="square" lIns="0" tIns="0" rIns="0" bIns="0" rtlCol="0">
              <a:noAutofit/>
            </a:bodyPr>
            <a:lstStyle/>
            <a:p>
              <a:endParaRPr/>
            </a:p>
          </p:txBody>
        </p:sp>
        <p:sp>
          <p:nvSpPr>
            <p:cNvPr id="80" name="object 80"/>
            <p:cNvSpPr/>
            <p:nvPr/>
          </p:nvSpPr>
          <p:spPr>
            <a:xfrm>
              <a:off x="921599" y="4826502"/>
              <a:ext cx="851395" cy="0"/>
            </a:xfrm>
            <a:custGeom>
              <a:avLst/>
              <a:gdLst/>
              <a:ahLst/>
              <a:cxnLst/>
              <a:rect l="l" t="t" r="r" b="b"/>
              <a:pathLst>
                <a:path w="851395">
                  <a:moveTo>
                    <a:pt x="0" y="0"/>
                  </a:moveTo>
                  <a:lnTo>
                    <a:pt x="851395" y="0"/>
                  </a:lnTo>
                </a:path>
              </a:pathLst>
            </a:custGeom>
            <a:ln w="6350">
              <a:solidFill>
                <a:srgbClr val="000000"/>
              </a:solidFill>
            </a:ln>
          </p:spPr>
          <p:txBody>
            <a:bodyPr wrap="square" lIns="0" tIns="0" rIns="0" bIns="0" rtlCol="0">
              <a:noAutofit/>
            </a:bodyPr>
            <a:lstStyle/>
            <a:p>
              <a:endParaRPr/>
            </a:p>
          </p:txBody>
        </p:sp>
        <p:sp>
          <p:nvSpPr>
            <p:cNvPr id="81" name="object 81"/>
            <p:cNvSpPr/>
            <p:nvPr/>
          </p:nvSpPr>
          <p:spPr>
            <a:xfrm>
              <a:off x="921599" y="4829683"/>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82" name="object 82"/>
            <p:cNvSpPr/>
            <p:nvPr/>
          </p:nvSpPr>
          <p:spPr>
            <a:xfrm>
              <a:off x="1773000" y="4826502"/>
              <a:ext cx="851395" cy="0"/>
            </a:xfrm>
            <a:custGeom>
              <a:avLst/>
              <a:gdLst/>
              <a:ahLst/>
              <a:cxnLst/>
              <a:rect l="l" t="t" r="r" b="b"/>
              <a:pathLst>
                <a:path w="851395">
                  <a:moveTo>
                    <a:pt x="0" y="0"/>
                  </a:moveTo>
                  <a:lnTo>
                    <a:pt x="851395" y="0"/>
                  </a:lnTo>
                </a:path>
              </a:pathLst>
            </a:custGeom>
            <a:ln w="6350">
              <a:solidFill>
                <a:srgbClr val="000000"/>
              </a:solidFill>
            </a:ln>
          </p:spPr>
          <p:txBody>
            <a:bodyPr wrap="square" lIns="0" tIns="0" rIns="0" bIns="0" rtlCol="0">
              <a:noAutofit/>
            </a:bodyPr>
            <a:lstStyle/>
            <a:p>
              <a:endParaRPr/>
            </a:p>
          </p:txBody>
        </p:sp>
        <p:sp>
          <p:nvSpPr>
            <p:cNvPr id="83" name="object 83"/>
            <p:cNvSpPr/>
            <p:nvPr/>
          </p:nvSpPr>
          <p:spPr>
            <a:xfrm>
              <a:off x="1773000" y="4829683"/>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84" name="object 84"/>
            <p:cNvSpPr/>
            <p:nvPr/>
          </p:nvSpPr>
          <p:spPr>
            <a:xfrm>
              <a:off x="2624400" y="4826502"/>
              <a:ext cx="851395" cy="0"/>
            </a:xfrm>
            <a:custGeom>
              <a:avLst/>
              <a:gdLst/>
              <a:ahLst/>
              <a:cxnLst/>
              <a:rect l="l" t="t" r="r" b="b"/>
              <a:pathLst>
                <a:path w="851395">
                  <a:moveTo>
                    <a:pt x="0" y="0"/>
                  </a:moveTo>
                  <a:lnTo>
                    <a:pt x="851395" y="0"/>
                  </a:lnTo>
                </a:path>
              </a:pathLst>
            </a:custGeom>
            <a:ln w="6350">
              <a:solidFill>
                <a:srgbClr val="000000"/>
              </a:solidFill>
            </a:ln>
          </p:spPr>
          <p:txBody>
            <a:bodyPr wrap="square" lIns="0" tIns="0" rIns="0" bIns="0" rtlCol="0">
              <a:noAutofit/>
            </a:bodyPr>
            <a:lstStyle/>
            <a:p>
              <a:endParaRPr/>
            </a:p>
          </p:txBody>
        </p:sp>
        <p:sp>
          <p:nvSpPr>
            <p:cNvPr id="85" name="object 85"/>
            <p:cNvSpPr/>
            <p:nvPr/>
          </p:nvSpPr>
          <p:spPr>
            <a:xfrm>
              <a:off x="2624400" y="4829683"/>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86" name="object 86"/>
            <p:cNvSpPr/>
            <p:nvPr/>
          </p:nvSpPr>
          <p:spPr>
            <a:xfrm>
              <a:off x="3475799" y="4826502"/>
              <a:ext cx="851395" cy="0"/>
            </a:xfrm>
            <a:custGeom>
              <a:avLst/>
              <a:gdLst/>
              <a:ahLst/>
              <a:cxnLst/>
              <a:rect l="l" t="t" r="r" b="b"/>
              <a:pathLst>
                <a:path w="851395">
                  <a:moveTo>
                    <a:pt x="0" y="0"/>
                  </a:moveTo>
                  <a:lnTo>
                    <a:pt x="851395" y="0"/>
                  </a:lnTo>
                </a:path>
              </a:pathLst>
            </a:custGeom>
            <a:ln w="6350">
              <a:solidFill>
                <a:srgbClr val="000000"/>
              </a:solidFill>
            </a:ln>
          </p:spPr>
          <p:txBody>
            <a:bodyPr wrap="square" lIns="0" tIns="0" rIns="0" bIns="0" rtlCol="0">
              <a:noAutofit/>
            </a:bodyPr>
            <a:lstStyle/>
            <a:p>
              <a:endParaRPr/>
            </a:p>
          </p:txBody>
        </p:sp>
        <p:sp>
          <p:nvSpPr>
            <p:cNvPr id="87" name="object 87"/>
            <p:cNvSpPr/>
            <p:nvPr/>
          </p:nvSpPr>
          <p:spPr>
            <a:xfrm>
              <a:off x="3475799" y="4829683"/>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88" name="object 88"/>
            <p:cNvSpPr/>
            <p:nvPr/>
          </p:nvSpPr>
          <p:spPr>
            <a:xfrm>
              <a:off x="4327199" y="4826502"/>
              <a:ext cx="447700" cy="0"/>
            </a:xfrm>
            <a:custGeom>
              <a:avLst/>
              <a:gdLst/>
              <a:ahLst/>
              <a:cxnLst/>
              <a:rect l="l" t="t" r="r" b="b"/>
              <a:pathLst>
                <a:path w="447700">
                  <a:moveTo>
                    <a:pt x="0" y="0"/>
                  </a:moveTo>
                  <a:lnTo>
                    <a:pt x="447700" y="0"/>
                  </a:lnTo>
                </a:path>
              </a:pathLst>
            </a:custGeom>
            <a:ln w="6350">
              <a:solidFill>
                <a:srgbClr val="000000"/>
              </a:solidFill>
            </a:ln>
          </p:spPr>
          <p:txBody>
            <a:bodyPr wrap="square" lIns="0" tIns="0" rIns="0" bIns="0" rtlCol="0">
              <a:noAutofit/>
            </a:bodyPr>
            <a:lstStyle/>
            <a:p>
              <a:endParaRPr/>
            </a:p>
          </p:txBody>
        </p:sp>
        <p:sp>
          <p:nvSpPr>
            <p:cNvPr id="89" name="object 89"/>
            <p:cNvSpPr/>
            <p:nvPr/>
          </p:nvSpPr>
          <p:spPr>
            <a:xfrm>
              <a:off x="4327199" y="4829683"/>
              <a:ext cx="0" cy="233603"/>
            </a:xfrm>
            <a:custGeom>
              <a:avLst/>
              <a:gdLst/>
              <a:ahLst/>
              <a:cxnLst/>
              <a:rect l="l" t="t" r="r" b="b"/>
              <a:pathLst>
                <a:path h="233603">
                  <a:moveTo>
                    <a:pt x="0" y="233603"/>
                  </a:moveTo>
                  <a:lnTo>
                    <a:pt x="0" y="0"/>
                  </a:lnTo>
                </a:path>
              </a:pathLst>
            </a:custGeom>
            <a:ln w="6350">
              <a:solidFill>
                <a:srgbClr val="000000"/>
              </a:solidFill>
            </a:ln>
          </p:spPr>
          <p:txBody>
            <a:bodyPr wrap="square" lIns="0" tIns="0" rIns="0" bIns="0" rtlCol="0">
              <a:noAutofit/>
            </a:bodyPr>
            <a:lstStyle/>
            <a:p>
              <a:endParaRPr/>
            </a:p>
          </p:txBody>
        </p:sp>
        <p:sp>
          <p:nvSpPr>
            <p:cNvPr id="90" name="object 90"/>
            <p:cNvSpPr/>
            <p:nvPr/>
          </p:nvSpPr>
          <p:spPr>
            <a:xfrm>
              <a:off x="458999" y="4340233"/>
              <a:ext cx="462597" cy="0"/>
            </a:xfrm>
            <a:custGeom>
              <a:avLst/>
              <a:gdLst/>
              <a:ahLst/>
              <a:cxnLst/>
              <a:rect l="l" t="t" r="r" b="b"/>
              <a:pathLst>
                <a:path w="462597">
                  <a:moveTo>
                    <a:pt x="0" y="0"/>
                  </a:moveTo>
                  <a:lnTo>
                    <a:pt x="462597" y="0"/>
                  </a:lnTo>
                </a:path>
              </a:pathLst>
            </a:custGeom>
            <a:ln w="12700">
              <a:solidFill>
                <a:srgbClr val="000000"/>
              </a:solidFill>
            </a:ln>
          </p:spPr>
          <p:txBody>
            <a:bodyPr wrap="square" lIns="0" tIns="0" rIns="0" bIns="0" rtlCol="0">
              <a:noAutofit/>
            </a:bodyPr>
            <a:lstStyle/>
            <a:p>
              <a:endParaRPr/>
            </a:p>
          </p:txBody>
        </p:sp>
        <p:sp>
          <p:nvSpPr>
            <p:cNvPr id="91" name="object 91"/>
            <p:cNvSpPr/>
            <p:nvPr/>
          </p:nvSpPr>
          <p:spPr>
            <a:xfrm>
              <a:off x="465349" y="4346588"/>
              <a:ext cx="0" cy="236778"/>
            </a:xfrm>
            <a:custGeom>
              <a:avLst/>
              <a:gdLst/>
              <a:ahLst/>
              <a:cxnLst/>
              <a:rect l="l" t="t" r="r" b="b"/>
              <a:pathLst>
                <a:path h="236778">
                  <a:moveTo>
                    <a:pt x="0" y="236778"/>
                  </a:moveTo>
                  <a:lnTo>
                    <a:pt x="0" y="0"/>
                  </a:lnTo>
                </a:path>
              </a:pathLst>
            </a:custGeom>
            <a:ln w="12700">
              <a:solidFill>
                <a:srgbClr val="000000"/>
              </a:solidFill>
            </a:ln>
          </p:spPr>
          <p:txBody>
            <a:bodyPr wrap="square" lIns="0" tIns="0" rIns="0" bIns="0" rtlCol="0">
              <a:noAutofit/>
            </a:bodyPr>
            <a:lstStyle/>
            <a:p>
              <a:endParaRPr/>
            </a:p>
          </p:txBody>
        </p:sp>
        <p:sp>
          <p:nvSpPr>
            <p:cNvPr id="92" name="object 92"/>
            <p:cNvSpPr/>
            <p:nvPr/>
          </p:nvSpPr>
          <p:spPr>
            <a:xfrm>
              <a:off x="921599" y="4340233"/>
              <a:ext cx="851395" cy="0"/>
            </a:xfrm>
            <a:custGeom>
              <a:avLst/>
              <a:gdLst/>
              <a:ahLst/>
              <a:cxnLst/>
              <a:rect l="l" t="t" r="r" b="b"/>
              <a:pathLst>
                <a:path w="851395">
                  <a:moveTo>
                    <a:pt x="0" y="0"/>
                  </a:moveTo>
                  <a:lnTo>
                    <a:pt x="851395" y="0"/>
                  </a:lnTo>
                </a:path>
              </a:pathLst>
            </a:custGeom>
            <a:ln w="12700">
              <a:solidFill>
                <a:srgbClr val="000000"/>
              </a:solidFill>
            </a:ln>
          </p:spPr>
          <p:txBody>
            <a:bodyPr wrap="square" lIns="0" tIns="0" rIns="0" bIns="0" rtlCol="0">
              <a:noAutofit/>
            </a:bodyPr>
            <a:lstStyle/>
            <a:p>
              <a:endParaRPr/>
            </a:p>
          </p:txBody>
        </p:sp>
        <p:sp>
          <p:nvSpPr>
            <p:cNvPr id="93" name="object 93"/>
            <p:cNvSpPr/>
            <p:nvPr/>
          </p:nvSpPr>
          <p:spPr>
            <a:xfrm>
              <a:off x="1773000" y="4340233"/>
              <a:ext cx="851395" cy="0"/>
            </a:xfrm>
            <a:custGeom>
              <a:avLst/>
              <a:gdLst/>
              <a:ahLst/>
              <a:cxnLst/>
              <a:rect l="l" t="t" r="r" b="b"/>
              <a:pathLst>
                <a:path w="851395">
                  <a:moveTo>
                    <a:pt x="0" y="0"/>
                  </a:moveTo>
                  <a:lnTo>
                    <a:pt x="851395" y="0"/>
                  </a:lnTo>
                </a:path>
              </a:pathLst>
            </a:custGeom>
            <a:ln w="12700">
              <a:solidFill>
                <a:srgbClr val="000000"/>
              </a:solidFill>
            </a:ln>
          </p:spPr>
          <p:txBody>
            <a:bodyPr wrap="square" lIns="0" tIns="0" rIns="0" bIns="0" rtlCol="0">
              <a:noAutofit/>
            </a:bodyPr>
            <a:lstStyle/>
            <a:p>
              <a:endParaRPr/>
            </a:p>
          </p:txBody>
        </p:sp>
        <p:sp>
          <p:nvSpPr>
            <p:cNvPr id="94" name="object 94"/>
            <p:cNvSpPr/>
            <p:nvPr/>
          </p:nvSpPr>
          <p:spPr>
            <a:xfrm>
              <a:off x="2624400" y="4340233"/>
              <a:ext cx="851395" cy="0"/>
            </a:xfrm>
            <a:custGeom>
              <a:avLst/>
              <a:gdLst/>
              <a:ahLst/>
              <a:cxnLst/>
              <a:rect l="l" t="t" r="r" b="b"/>
              <a:pathLst>
                <a:path w="851395">
                  <a:moveTo>
                    <a:pt x="0" y="0"/>
                  </a:moveTo>
                  <a:lnTo>
                    <a:pt x="851395" y="0"/>
                  </a:lnTo>
                </a:path>
              </a:pathLst>
            </a:custGeom>
            <a:ln w="12700">
              <a:solidFill>
                <a:srgbClr val="000000"/>
              </a:solidFill>
            </a:ln>
          </p:spPr>
          <p:txBody>
            <a:bodyPr wrap="square" lIns="0" tIns="0" rIns="0" bIns="0" rtlCol="0">
              <a:noAutofit/>
            </a:bodyPr>
            <a:lstStyle/>
            <a:p>
              <a:endParaRPr/>
            </a:p>
          </p:txBody>
        </p:sp>
        <p:sp>
          <p:nvSpPr>
            <p:cNvPr id="95" name="object 95"/>
            <p:cNvSpPr/>
            <p:nvPr/>
          </p:nvSpPr>
          <p:spPr>
            <a:xfrm>
              <a:off x="3475799" y="4340233"/>
              <a:ext cx="851395" cy="0"/>
            </a:xfrm>
            <a:custGeom>
              <a:avLst/>
              <a:gdLst/>
              <a:ahLst/>
              <a:cxnLst/>
              <a:rect l="l" t="t" r="r" b="b"/>
              <a:pathLst>
                <a:path w="851395">
                  <a:moveTo>
                    <a:pt x="0" y="0"/>
                  </a:moveTo>
                  <a:lnTo>
                    <a:pt x="851395" y="0"/>
                  </a:lnTo>
                </a:path>
              </a:pathLst>
            </a:custGeom>
            <a:ln w="12700">
              <a:solidFill>
                <a:srgbClr val="000000"/>
              </a:solidFill>
            </a:ln>
          </p:spPr>
          <p:txBody>
            <a:bodyPr wrap="square" lIns="0" tIns="0" rIns="0" bIns="0" rtlCol="0">
              <a:noAutofit/>
            </a:bodyPr>
            <a:lstStyle/>
            <a:p>
              <a:endParaRPr/>
            </a:p>
          </p:txBody>
        </p:sp>
        <p:sp>
          <p:nvSpPr>
            <p:cNvPr id="96" name="object 96"/>
            <p:cNvSpPr/>
            <p:nvPr/>
          </p:nvSpPr>
          <p:spPr>
            <a:xfrm>
              <a:off x="4327199" y="4340233"/>
              <a:ext cx="460400" cy="0"/>
            </a:xfrm>
            <a:custGeom>
              <a:avLst/>
              <a:gdLst/>
              <a:ahLst/>
              <a:cxnLst/>
              <a:rect l="l" t="t" r="r" b="b"/>
              <a:pathLst>
                <a:path w="460400">
                  <a:moveTo>
                    <a:pt x="0" y="0"/>
                  </a:moveTo>
                  <a:lnTo>
                    <a:pt x="460400" y="0"/>
                  </a:lnTo>
                </a:path>
              </a:pathLst>
            </a:custGeom>
            <a:ln w="12700">
              <a:solidFill>
                <a:srgbClr val="000000"/>
              </a:solidFill>
            </a:ln>
          </p:spPr>
          <p:txBody>
            <a:bodyPr wrap="square" lIns="0" tIns="0" rIns="0" bIns="0" rtlCol="0">
              <a:noAutofit/>
            </a:bodyPr>
            <a:lstStyle/>
            <a:p>
              <a:endParaRPr/>
            </a:p>
          </p:txBody>
        </p:sp>
        <p:sp>
          <p:nvSpPr>
            <p:cNvPr id="97" name="object 97"/>
            <p:cNvSpPr/>
            <p:nvPr/>
          </p:nvSpPr>
          <p:spPr>
            <a:xfrm>
              <a:off x="4781254" y="4346588"/>
              <a:ext cx="0" cy="236778"/>
            </a:xfrm>
            <a:custGeom>
              <a:avLst/>
              <a:gdLst/>
              <a:ahLst/>
              <a:cxnLst/>
              <a:rect l="l" t="t" r="r" b="b"/>
              <a:pathLst>
                <a:path h="236778">
                  <a:moveTo>
                    <a:pt x="0" y="236778"/>
                  </a:moveTo>
                  <a:lnTo>
                    <a:pt x="0" y="0"/>
                  </a:lnTo>
                </a:path>
              </a:pathLst>
            </a:custGeom>
            <a:ln w="12700">
              <a:solidFill>
                <a:srgbClr val="000000"/>
              </a:solidFill>
            </a:ln>
          </p:spPr>
          <p:txBody>
            <a:bodyPr wrap="square" lIns="0" tIns="0" rIns="0" bIns="0" rtlCol="0">
              <a:noAutofit/>
            </a:bodyPr>
            <a:lstStyle/>
            <a:p>
              <a:endParaRPr/>
            </a:p>
          </p:txBody>
        </p:sp>
        <p:sp>
          <p:nvSpPr>
            <p:cNvPr id="98" name="object 98"/>
            <p:cNvSpPr/>
            <p:nvPr/>
          </p:nvSpPr>
          <p:spPr>
            <a:xfrm>
              <a:off x="465349" y="4583374"/>
              <a:ext cx="0" cy="243128"/>
            </a:xfrm>
            <a:custGeom>
              <a:avLst/>
              <a:gdLst/>
              <a:ahLst/>
              <a:cxnLst/>
              <a:rect l="l" t="t" r="r" b="b"/>
              <a:pathLst>
                <a:path h="243128">
                  <a:moveTo>
                    <a:pt x="0" y="243128"/>
                  </a:moveTo>
                  <a:lnTo>
                    <a:pt x="0" y="0"/>
                  </a:lnTo>
                </a:path>
              </a:pathLst>
            </a:custGeom>
            <a:ln w="12700">
              <a:solidFill>
                <a:srgbClr val="000000"/>
              </a:solidFill>
            </a:ln>
          </p:spPr>
          <p:txBody>
            <a:bodyPr wrap="square" lIns="0" tIns="0" rIns="0" bIns="0" rtlCol="0">
              <a:noAutofit/>
            </a:bodyPr>
            <a:lstStyle/>
            <a:p>
              <a:endParaRPr/>
            </a:p>
          </p:txBody>
        </p:sp>
        <p:sp>
          <p:nvSpPr>
            <p:cNvPr id="99" name="object 99"/>
            <p:cNvSpPr/>
            <p:nvPr/>
          </p:nvSpPr>
          <p:spPr>
            <a:xfrm>
              <a:off x="4781254" y="4583374"/>
              <a:ext cx="0" cy="243128"/>
            </a:xfrm>
            <a:custGeom>
              <a:avLst/>
              <a:gdLst/>
              <a:ahLst/>
              <a:cxnLst/>
              <a:rect l="l" t="t" r="r" b="b"/>
              <a:pathLst>
                <a:path h="243128">
                  <a:moveTo>
                    <a:pt x="0" y="243128"/>
                  </a:moveTo>
                  <a:lnTo>
                    <a:pt x="0" y="0"/>
                  </a:lnTo>
                </a:path>
              </a:pathLst>
            </a:custGeom>
            <a:ln w="12700">
              <a:solidFill>
                <a:srgbClr val="000000"/>
              </a:solidFill>
            </a:ln>
          </p:spPr>
          <p:txBody>
            <a:bodyPr wrap="square" lIns="0" tIns="0" rIns="0" bIns="0" rtlCol="0">
              <a:noAutofit/>
            </a:bodyPr>
            <a:lstStyle/>
            <a:p>
              <a:endParaRPr/>
            </a:p>
          </p:txBody>
        </p:sp>
        <p:sp>
          <p:nvSpPr>
            <p:cNvPr id="100" name="object 100"/>
            <p:cNvSpPr/>
            <p:nvPr/>
          </p:nvSpPr>
          <p:spPr>
            <a:xfrm>
              <a:off x="465349" y="4826508"/>
              <a:ext cx="0" cy="236778"/>
            </a:xfrm>
            <a:custGeom>
              <a:avLst/>
              <a:gdLst/>
              <a:ahLst/>
              <a:cxnLst/>
              <a:rect l="l" t="t" r="r" b="b"/>
              <a:pathLst>
                <a:path h="236778">
                  <a:moveTo>
                    <a:pt x="0" y="236778"/>
                  </a:moveTo>
                  <a:lnTo>
                    <a:pt x="0" y="0"/>
                  </a:lnTo>
                </a:path>
              </a:pathLst>
            </a:custGeom>
            <a:ln w="12700">
              <a:solidFill>
                <a:srgbClr val="000000"/>
              </a:solidFill>
            </a:ln>
          </p:spPr>
          <p:txBody>
            <a:bodyPr wrap="square" lIns="0" tIns="0" rIns="0" bIns="0" rtlCol="0">
              <a:noAutofit/>
            </a:bodyPr>
            <a:lstStyle/>
            <a:p>
              <a:endParaRPr/>
            </a:p>
          </p:txBody>
        </p:sp>
        <p:sp>
          <p:nvSpPr>
            <p:cNvPr id="101" name="object 101"/>
            <p:cNvSpPr/>
            <p:nvPr/>
          </p:nvSpPr>
          <p:spPr>
            <a:xfrm>
              <a:off x="4781254" y="4826508"/>
              <a:ext cx="0" cy="236778"/>
            </a:xfrm>
            <a:custGeom>
              <a:avLst/>
              <a:gdLst/>
              <a:ahLst/>
              <a:cxnLst/>
              <a:rect l="l" t="t" r="r" b="b"/>
              <a:pathLst>
                <a:path h="236778">
                  <a:moveTo>
                    <a:pt x="0" y="236778"/>
                  </a:moveTo>
                  <a:lnTo>
                    <a:pt x="0" y="0"/>
                  </a:lnTo>
                </a:path>
              </a:pathLst>
            </a:custGeom>
            <a:ln w="12700">
              <a:solidFill>
                <a:srgbClr val="000000"/>
              </a:solidFill>
            </a:ln>
          </p:spPr>
          <p:txBody>
            <a:bodyPr wrap="square" lIns="0" tIns="0" rIns="0" bIns="0" rtlCol="0">
              <a:noAutofit/>
            </a:bodyPr>
            <a:lstStyle/>
            <a:p>
              <a:endParaRPr/>
            </a:p>
          </p:txBody>
        </p:sp>
        <p:sp>
          <p:nvSpPr>
            <p:cNvPr id="102" name="object 102"/>
            <p:cNvSpPr/>
            <p:nvPr/>
          </p:nvSpPr>
          <p:spPr>
            <a:xfrm>
              <a:off x="458999" y="5069636"/>
              <a:ext cx="462597" cy="0"/>
            </a:xfrm>
            <a:custGeom>
              <a:avLst/>
              <a:gdLst/>
              <a:ahLst/>
              <a:cxnLst/>
              <a:rect l="l" t="t" r="r" b="b"/>
              <a:pathLst>
                <a:path w="462597">
                  <a:moveTo>
                    <a:pt x="0" y="0"/>
                  </a:moveTo>
                  <a:lnTo>
                    <a:pt x="462597" y="0"/>
                  </a:lnTo>
                </a:path>
              </a:pathLst>
            </a:custGeom>
            <a:ln w="12700">
              <a:solidFill>
                <a:srgbClr val="000000"/>
              </a:solidFill>
            </a:ln>
          </p:spPr>
          <p:txBody>
            <a:bodyPr wrap="square" lIns="0" tIns="0" rIns="0" bIns="0" rtlCol="0">
              <a:noAutofit/>
            </a:bodyPr>
            <a:lstStyle/>
            <a:p>
              <a:endParaRPr/>
            </a:p>
          </p:txBody>
        </p:sp>
        <p:sp>
          <p:nvSpPr>
            <p:cNvPr id="103" name="object 103"/>
            <p:cNvSpPr/>
            <p:nvPr/>
          </p:nvSpPr>
          <p:spPr>
            <a:xfrm>
              <a:off x="921599" y="5069636"/>
              <a:ext cx="851395" cy="0"/>
            </a:xfrm>
            <a:custGeom>
              <a:avLst/>
              <a:gdLst/>
              <a:ahLst/>
              <a:cxnLst/>
              <a:rect l="l" t="t" r="r" b="b"/>
              <a:pathLst>
                <a:path w="851395">
                  <a:moveTo>
                    <a:pt x="0" y="0"/>
                  </a:moveTo>
                  <a:lnTo>
                    <a:pt x="851395" y="0"/>
                  </a:lnTo>
                </a:path>
              </a:pathLst>
            </a:custGeom>
            <a:ln w="12700">
              <a:solidFill>
                <a:srgbClr val="000000"/>
              </a:solidFill>
            </a:ln>
          </p:spPr>
          <p:txBody>
            <a:bodyPr wrap="square" lIns="0" tIns="0" rIns="0" bIns="0" rtlCol="0">
              <a:noAutofit/>
            </a:bodyPr>
            <a:lstStyle/>
            <a:p>
              <a:endParaRPr/>
            </a:p>
          </p:txBody>
        </p:sp>
        <p:sp>
          <p:nvSpPr>
            <p:cNvPr id="104" name="object 104"/>
            <p:cNvSpPr/>
            <p:nvPr/>
          </p:nvSpPr>
          <p:spPr>
            <a:xfrm>
              <a:off x="1773000" y="5069636"/>
              <a:ext cx="851395" cy="0"/>
            </a:xfrm>
            <a:custGeom>
              <a:avLst/>
              <a:gdLst/>
              <a:ahLst/>
              <a:cxnLst/>
              <a:rect l="l" t="t" r="r" b="b"/>
              <a:pathLst>
                <a:path w="851395">
                  <a:moveTo>
                    <a:pt x="0" y="0"/>
                  </a:moveTo>
                  <a:lnTo>
                    <a:pt x="851395" y="0"/>
                  </a:lnTo>
                </a:path>
              </a:pathLst>
            </a:custGeom>
            <a:ln w="12700">
              <a:solidFill>
                <a:srgbClr val="000000"/>
              </a:solidFill>
            </a:ln>
          </p:spPr>
          <p:txBody>
            <a:bodyPr wrap="square" lIns="0" tIns="0" rIns="0" bIns="0" rtlCol="0">
              <a:noAutofit/>
            </a:bodyPr>
            <a:lstStyle/>
            <a:p>
              <a:endParaRPr/>
            </a:p>
          </p:txBody>
        </p:sp>
        <p:sp>
          <p:nvSpPr>
            <p:cNvPr id="105" name="object 105"/>
            <p:cNvSpPr/>
            <p:nvPr/>
          </p:nvSpPr>
          <p:spPr>
            <a:xfrm>
              <a:off x="2624400" y="5069636"/>
              <a:ext cx="851395" cy="0"/>
            </a:xfrm>
            <a:custGeom>
              <a:avLst/>
              <a:gdLst/>
              <a:ahLst/>
              <a:cxnLst/>
              <a:rect l="l" t="t" r="r" b="b"/>
              <a:pathLst>
                <a:path w="851395">
                  <a:moveTo>
                    <a:pt x="0" y="0"/>
                  </a:moveTo>
                  <a:lnTo>
                    <a:pt x="851395" y="0"/>
                  </a:lnTo>
                </a:path>
              </a:pathLst>
            </a:custGeom>
            <a:ln w="12700">
              <a:solidFill>
                <a:srgbClr val="000000"/>
              </a:solidFill>
            </a:ln>
          </p:spPr>
          <p:txBody>
            <a:bodyPr wrap="square" lIns="0" tIns="0" rIns="0" bIns="0" rtlCol="0">
              <a:noAutofit/>
            </a:bodyPr>
            <a:lstStyle/>
            <a:p>
              <a:endParaRPr/>
            </a:p>
          </p:txBody>
        </p:sp>
        <p:sp>
          <p:nvSpPr>
            <p:cNvPr id="106" name="object 106"/>
            <p:cNvSpPr/>
            <p:nvPr/>
          </p:nvSpPr>
          <p:spPr>
            <a:xfrm>
              <a:off x="3475799" y="5069636"/>
              <a:ext cx="851395" cy="0"/>
            </a:xfrm>
            <a:custGeom>
              <a:avLst/>
              <a:gdLst/>
              <a:ahLst/>
              <a:cxnLst/>
              <a:rect l="l" t="t" r="r" b="b"/>
              <a:pathLst>
                <a:path w="851395">
                  <a:moveTo>
                    <a:pt x="0" y="0"/>
                  </a:moveTo>
                  <a:lnTo>
                    <a:pt x="851395" y="0"/>
                  </a:lnTo>
                </a:path>
              </a:pathLst>
            </a:custGeom>
            <a:ln w="12700">
              <a:solidFill>
                <a:srgbClr val="000000"/>
              </a:solidFill>
            </a:ln>
          </p:spPr>
          <p:txBody>
            <a:bodyPr wrap="square" lIns="0" tIns="0" rIns="0" bIns="0" rtlCol="0">
              <a:noAutofit/>
            </a:bodyPr>
            <a:lstStyle/>
            <a:p>
              <a:endParaRPr/>
            </a:p>
          </p:txBody>
        </p:sp>
        <p:sp>
          <p:nvSpPr>
            <p:cNvPr id="107" name="object 107"/>
            <p:cNvSpPr/>
            <p:nvPr/>
          </p:nvSpPr>
          <p:spPr>
            <a:xfrm>
              <a:off x="4327199" y="5069636"/>
              <a:ext cx="460400" cy="0"/>
            </a:xfrm>
            <a:custGeom>
              <a:avLst/>
              <a:gdLst/>
              <a:ahLst/>
              <a:cxnLst/>
              <a:rect l="l" t="t" r="r" b="b"/>
              <a:pathLst>
                <a:path w="460400">
                  <a:moveTo>
                    <a:pt x="0" y="0"/>
                  </a:moveTo>
                  <a:lnTo>
                    <a:pt x="460400" y="0"/>
                  </a:lnTo>
                </a:path>
              </a:pathLst>
            </a:custGeom>
            <a:ln w="12700">
              <a:solidFill>
                <a:srgbClr val="000000"/>
              </a:solidFill>
            </a:ln>
          </p:spPr>
          <p:txBody>
            <a:bodyPr wrap="square" lIns="0" tIns="0" rIns="0" bIns="0" rtlCol="0">
              <a:noAutofit/>
            </a:bodyPr>
            <a:lstStyle/>
            <a:p>
              <a:endParaRPr/>
            </a:p>
          </p:txBody>
        </p:sp>
        <p:sp>
          <p:nvSpPr>
            <p:cNvPr id="51" name="object 51"/>
            <p:cNvSpPr/>
            <p:nvPr/>
          </p:nvSpPr>
          <p:spPr>
            <a:xfrm>
              <a:off x="465353" y="5545645"/>
              <a:ext cx="4315904" cy="379730"/>
            </a:xfrm>
            <a:custGeom>
              <a:avLst/>
              <a:gdLst/>
              <a:ahLst/>
              <a:cxnLst/>
              <a:rect l="l" t="t" r="r" b="b"/>
              <a:pathLst>
                <a:path w="4315904" h="379729">
                  <a:moveTo>
                    <a:pt x="0" y="0"/>
                  </a:moveTo>
                  <a:lnTo>
                    <a:pt x="0" y="379729"/>
                  </a:lnTo>
                  <a:lnTo>
                    <a:pt x="4315904" y="379729"/>
                  </a:lnTo>
                  <a:lnTo>
                    <a:pt x="4315904" y="0"/>
                  </a:lnTo>
                  <a:lnTo>
                    <a:pt x="0" y="0"/>
                  </a:lnTo>
                  <a:close/>
                </a:path>
              </a:pathLst>
            </a:custGeom>
            <a:solidFill>
              <a:srgbClr val="C6EAFB"/>
            </a:solidFill>
          </p:spPr>
          <p:txBody>
            <a:bodyPr wrap="square" lIns="0" tIns="0" rIns="0" bIns="0" rtlCol="0">
              <a:noAutofit/>
            </a:bodyPr>
            <a:lstStyle/>
            <a:p>
              <a:endParaRPr/>
            </a:p>
          </p:txBody>
        </p:sp>
        <p:sp>
          <p:nvSpPr>
            <p:cNvPr id="52" name="object 52"/>
            <p:cNvSpPr/>
            <p:nvPr/>
          </p:nvSpPr>
          <p:spPr>
            <a:xfrm>
              <a:off x="1209600" y="5551996"/>
              <a:ext cx="0" cy="367030"/>
            </a:xfrm>
            <a:custGeom>
              <a:avLst/>
              <a:gdLst/>
              <a:ahLst/>
              <a:cxnLst/>
              <a:rect l="l" t="t" r="r" b="b"/>
              <a:pathLst>
                <a:path h="367029">
                  <a:moveTo>
                    <a:pt x="0" y="367030"/>
                  </a:moveTo>
                  <a:lnTo>
                    <a:pt x="0" y="0"/>
                  </a:lnTo>
                </a:path>
              </a:pathLst>
            </a:custGeom>
            <a:ln w="6350">
              <a:solidFill>
                <a:srgbClr val="000000"/>
              </a:solidFill>
            </a:ln>
          </p:spPr>
          <p:txBody>
            <a:bodyPr wrap="square" lIns="0" tIns="0" rIns="0" bIns="0" rtlCol="0">
              <a:noAutofit/>
            </a:bodyPr>
            <a:lstStyle/>
            <a:p>
              <a:endParaRPr/>
            </a:p>
          </p:txBody>
        </p:sp>
        <p:sp>
          <p:nvSpPr>
            <p:cNvPr id="53" name="object 53"/>
            <p:cNvSpPr/>
            <p:nvPr/>
          </p:nvSpPr>
          <p:spPr>
            <a:xfrm>
              <a:off x="4147200" y="5551996"/>
              <a:ext cx="0" cy="367030"/>
            </a:xfrm>
            <a:custGeom>
              <a:avLst/>
              <a:gdLst/>
              <a:ahLst/>
              <a:cxnLst/>
              <a:rect l="l" t="t" r="r" b="b"/>
              <a:pathLst>
                <a:path h="367029">
                  <a:moveTo>
                    <a:pt x="0" y="367030"/>
                  </a:moveTo>
                  <a:lnTo>
                    <a:pt x="0" y="0"/>
                  </a:lnTo>
                </a:path>
              </a:pathLst>
            </a:custGeom>
            <a:ln w="6350">
              <a:solidFill>
                <a:srgbClr val="000000"/>
              </a:solidFill>
            </a:ln>
          </p:spPr>
          <p:txBody>
            <a:bodyPr wrap="square" lIns="0" tIns="0" rIns="0" bIns="0" rtlCol="0">
              <a:noAutofit/>
            </a:bodyPr>
            <a:lstStyle/>
            <a:p>
              <a:endParaRPr/>
            </a:p>
          </p:txBody>
        </p:sp>
        <p:sp>
          <p:nvSpPr>
            <p:cNvPr id="54" name="object 54"/>
            <p:cNvSpPr/>
            <p:nvPr/>
          </p:nvSpPr>
          <p:spPr>
            <a:xfrm>
              <a:off x="458999" y="5545645"/>
              <a:ext cx="750595" cy="0"/>
            </a:xfrm>
            <a:custGeom>
              <a:avLst/>
              <a:gdLst/>
              <a:ahLst/>
              <a:cxnLst/>
              <a:rect l="l" t="t" r="r" b="b"/>
              <a:pathLst>
                <a:path w="750595">
                  <a:moveTo>
                    <a:pt x="0" y="0"/>
                  </a:moveTo>
                  <a:lnTo>
                    <a:pt x="750595" y="0"/>
                  </a:lnTo>
                </a:path>
              </a:pathLst>
            </a:custGeom>
            <a:ln w="12700">
              <a:solidFill>
                <a:srgbClr val="000000"/>
              </a:solidFill>
            </a:ln>
          </p:spPr>
          <p:txBody>
            <a:bodyPr wrap="square" lIns="0" tIns="0" rIns="0" bIns="0" rtlCol="0">
              <a:noAutofit/>
            </a:bodyPr>
            <a:lstStyle/>
            <a:p>
              <a:endParaRPr/>
            </a:p>
          </p:txBody>
        </p:sp>
        <p:sp>
          <p:nvSpPr>
            <p:cNvPr id="55" name="object 55"/>
            <p:cNvSpPr/>
            <p:nvPr/>
          </p:nvSpPr>
          <p:spPr>
            <a:xfrm>
              <a:off x="465349" y="5551996"/>
              <a:ext cx="0" cy="367030"/>
            </a:xfrm>
            <a:custGeom>
              <a:avLst/>
              <a:gdLst/>
              <a:ahLst/>
              <a:cxnLst/>
              <a:rect l="l" t="t" r="r" b="b"/>
              <a:pathLst>
                <a:path h="367029">
                  <a:moveTo>
                    <a:pt x="0" y="367030"/>
                  </a:moveTo>
                  <a:lnTo>
                    <a:pt x="0" y="0"/>
                  </a:lnTo>
                </a:path>
              </a:pathLst>
            </a:custGeom>
            <a:ln w="12700">
              <a:solidFill>
                <a:srgbClr val="000000"/>
              </a:solidFill>
            </a:ln>
          </p:spPr>
          <p:txBody>
            <a:bodyPr wrap="square" lIns="0" tIns="0" rIns="0" bIns="0" rtlCol="0">
              <a:noAutofit/>
            </a:bodyPr>
            <a:lstStyle/>
            <a:p>
              <a:endParaRPr/>
            </a:p>
          </p:txBody>
        </p:sp>
        <p:sp>
          <p:nvSpPr>
            <p:cNvPr id="56" name="object 56"/>
            <p:cNvSpPr/>
            <p:nvPr/>
          </p:nvSpPr>
          <p:spPr>
            <a:xfrm>
              <a:off x="1209600" y="5545645"/>
              <a:ext cx="2937598" cy="0"/>
            </a:xfrm>
            <a:custGeom>
              <a:avLst/>
              <a:gdLst/>
              <a:ahLst/>
              <a:cxnLst/>
              <a:rect l="l" t="t" r="r" b="b"/>
              <a:pathLst>
                <a:path w="2937598">
                  <a:moveTo>
                    <a:pt x="0" y="0"/>
                  </a:moveTo>
                  <a:lnTo>
                    <a:pt x="2937598" y="0"/>
                  </a:lnTo>
                </a:path>
              </a:pathLst>
            </a:custGeom>
            <a:ln w="12700">
              <a:solidFill>
                <a:srgbClr val="000000"/>
              </a:solidFill>
            </a:ln>
          </p:spPr>
          <p:txBody>
            <a:bodyPr wrap="square" lIns="0" tIns="0" rIns="0" bIns="0" rtlCol="0">
              <a:noAutofit/>
            </a:bodyPr>
            <a:lstStyle/>
            <a:p>
              <a:endParaRPr/>
            </a:p>
          </p:txBody>
        </p:sp>
        <p:sp>
          <p:nvSpPr>
            <p:cNvPr id="57" name="object 57"/>
            <p:cNvSpPr/>
            <p:nvPr/>
          </p:nvSpPr>
          <p:spPr>
            <a:xfrm>
              <a:off x="4147200" y="5545645"/>
              <a:ext cx="640410" cy="0"/>
            </a:xfrm>
            <a:custGeom>
              <a:avLst/>
              <a:gdLst/>
              <a:ahLst/>
              <a:cxnLst/>
              <a:rect l="l" t="t" r="r" b="b"/>
              <a:pathLst>
                <a:path w="640410">
                  <a:moveTo>
                    <a:pt x="0" y="0"/>
                  </a:moveTo>
                  <a:lnTo>
                    <a:pt x="640410" y="0"/>
                  </a:lnTo>
                </a:path>
              </a:pathLst>
            </a:custGeom>
            <a:ln w="12700">
              <a:solidFill>
                <a:srgbClr val="000000"/>
              </a:solidFill>
            </a:ln>
          </p:spPr>
          <p:txBody>
            <a:bodyPr wrap="square" lIns="0" tIns="0" rIns="0" bIns="0" rtlCol="0">
              <a:noAutofit/>
            </a:bodyPr>
            <a:lstStyle/>
            <a:p>
              <a:endParaRPr/>
            </a:p>
          </p:txBody>
        </p:sp>
        <p:sp>
          <p:nvSpPr>
            <p:cNvPr id="58" name="object 58"/>
            <p:cNvSpPr/>
            <p:nvPr/>
          </p:nvSpPr>
          <p:spPr>
            <a:xfrm>
              <a:off x="4781254" y="5551996"/>
              <a:ext cx="0" cy="367030"/>
            </a:xfrm>
            <a:custGeom>
              <a:avLst/>
              <a:gdLst/>
              <a:ahLst/>
              <a:cxnLst/>
              <a:rect l="l" t="t" r="r" b="b"/>
              <a:pathLst>
                <a:path h="367029">
                  <a:moveTo>
                    <a:pt x="0" y="367030"/>
                  </a:moveTo>
                  <a:lnTo>
                    <a:pt x="0" y="0"/>
                  </a:lnTo>
                </a:path>
              </a:pathLst>
            </a:custGeom>
            <a:ln w="12700">
              <a:solidFill>
                <a:srgbClr val="000000"/>
              </a:solidFill>
            </a:ln>
          </p:spPr>
          <p:txBody>
            <a:bodyPr wrap="square" lIns="0" tIns="0" rIns="0" bIns="0" rtlCol="0">
              <a:noAutofit/>
            </a:bodyPr>
            <a:lstStyle/>
            <a:p>
              <a:endParaRPr/>
            </a:p>
          </p:txBody>
        </p:sp>
        <p:sp>
          <p:nvSpPr>
            <p:cNvPr id="59" name="object 59"/>
            <p:cNvSpPr/>
            <p:nvPr/>
          </p:nvSpPr>
          <p:spPr>
            <a:xfrm>
              <a:off x="458999" y="5925376"/>
              <a:ext cx="750595" cy="0"/>
            </a:xfrm>
            <a:custGeom>
              <a:avLst/>
              <a:gdLst/>
              <a:ahLst/>
              <a:cxnLst/>
              <a:rect l="l" t="t" r="r" b="b"/>
              <a:pathLst>
                <a:path w="750595">
                  <a:moveTo>
                    <a:pt x="0" y="0"/>
                  </a:moveTo>
                  <a:lnTo>
                    <a:pt x="750595" y="0"/>
                  </a:lnTo>
                </a:path>
              </a:pathLst>
            </a:custGeom>
            <a:ln w="12700">
              <a:solidFill>
                <a:srgbClr val="000000"/>
              </a:solidFill>
            </a:ln>
          </p:spPr>
          <p:txBody>
            <a:bodyPr wrap="square" lIns="0" tIns="0" rIns="0" bIns="0" rtlCol="0">
              <a:noAutofit/>
            </a:bodyPr>
            <a:lstStyle/>
            <a:p>
              <a:endParaRPr/>
            </a:p>
          </p:txBody>
        </p:sp>
        <p:sp>
          <p:nvSpPr>
            <p:cNvPr id="60" name="object 60"/>
            <p:cNvSpPr/>
            <p:nvPr/>
          </p:nvSpPr>
          <p:spPr>
            <a:xfrm>
              <a:off x="1209600" y="5925376"/>
              <a:ext cx="2937598" cy="0"/>
            </a:xfrm>
            <a:custGeom>
              <a:avLst/>
              <a:gdLst/>
              <a:ahLst/>
              <a:cxnLst/>
              <a:rect l="l" t="t" r="r" b="b"/>
              <a:pathLst>
                <a:path w="2937598">
                  <a:moveTo>
                    <a:pt x="0" y="0"/>
                  </a:moveTo>
                  <a:lnTo>
                    <a:pt x="2937598" y="0"/>
                  </a:lnTo>
                </a:path>
              </a:pathLst>
            </a:custGeom>
            <a:ln w="12700">
              <a:solidFill>
                <a:srgbClr val="000000"/>
              </a:solidFill>
            </a:ln>
          </p:spPr>
          <p:txBody>
            <a:bodyPr wrap="square" lIns="0" tIns="0" rIns="0" bIns="0" rtlCol="0">
              <a:noAutofit/>
            </a:bodyPr>
            <a:lstStyle/>
            <a:p>
              <a:endParaRPr/>
            </a:p>
          </p:txBody>
        </p:sp>
        <p:sp>
          <p:nvSpPr>
            <p:cNvPr id="61" name="object 61"/>
            <p:cNvSpPr/>
            <p:nvPr/>
          </p:nvSpPr>
          <p:spPr>
            <a:xfrm>
              <a:off x="4147200" y="5925376"/>
              <a:ext cx="640410" cy="0"/>
            </a:xfrm>
            <a:custGeom>
              <a:avLst/>
              <a:gdLst/>
              <a:ahLst/>
              <a:cxnLst/>
              <a:rect l="l" t="t" r="r" b="b"/>
              <a:pathLst>
                <a:path w="640410">
                  <a:moveTo>
                    <a:pt x="0" y="0"/>
                  </a:moveTo>
                  <a:lnTo>
                    <a:pt x="640410" y="0"/>
                  </a:lnTo>
                </a:path>
              </a:pathLst>
            </a:custGeom>
            <a:ln w="12700">
              <a:solidFill>
                <a:srgbClr val="000000"/>
              </a:solidFill>
            </a:ln>
          </p:spPr>
          <p:txBody>
            <a:bodyPr wrap="square" lIns="0" tIns="0" rIns="0" bIns="0" rtlCol="0">
              <a:noAutofit/>
            </a:bodyPr>
            <a:lstStyle/>
            <a:p>
              <a:endParaRPr/>
            </a:p>
          </p:txBody>
        </p:sp>
        <p:sp>
          <p:nvSpPr>
            <p:cNvPr id="47" name="object 47"/>
            <p:cNvSpPr/>
            <p:nvPr/>
          </p:nvSpPr>
          <p:spPr>
            <a:xfrm>
              <a:off x="458999" y="6245245"/>
              <a:ext cx="4328604" cy="0"/>
            </a:xfrm>
            <a:custGeom>
              <a:avLst/>
              <a:gdLst/>
              <a:ahLst/>
              <a:cxnLst/>
              <a:rect l="l" t="t" r="r" b="b"/>
              <a:pathLst>
                <a:path w="4328604">
                  <a:moveTo>
                    <a:pt x="0" y="0"/>
                  </a:moveTo>
                  <a:lnTo>
                    <a:pt x="4328604" y="0"/>
                  </a:lnTo>
                </a:path>
              </a:pathLst>
            </a:custGeom>
            <a:ln w="12700">
              <a:solidFill>
                <a:srgbClr val="000000"/>
              </a:solidFill>
            </a:ln>
          </p:spPr>
          <p:txBody>
            <a:bodyPr wrap="square" lIns="0" tIns="0" rIns="0" bIns="0" rtlCol="0">
              <a:noAutofit/>
            </a:bodyPr>
            <a:lstStyle/>
            <a:p>
              <a:endParaRPr/>
            </a:p>
          </p:txBody>
        </p:sp>
        <p:sp>
          <p:nvSpPr>
            <p:cNvPr id="48" name="object 48"/>
            <p:cNvSpPr/>
            <p:nvPr/>
          </p:nvSpPr>
          <p:spPr>
            <a:xfrm>
              <a:off x="465349" y="6251596"/>
              <a:ext cx="0" cy="367030"/>
            </a:xfrm>
            <a:custGeom>
              <a:avLst/>
              <a:gdLst/>
              <a:ahLst/>
              <a:cxnLst/>
              <a:rect l="l" t="t" r="r" b="b"/>
              <a:pathLst>
                <a:path h="367029">
                  <a:moveTo>
                    <a:pt x="0" y="367030"/>
                  </a:moveTo>
                  <a:lnTo>
                    <a:pt x="0" y="0"/>
                  </a:lnTo>
                </a:path>
              </a:pathLst>
            </a:custGeom>
            <a:ln w="12700">
              <a:solidFill>
                <a:srgbClr val="000000"/>
              </a:solidFill>
            </a:ln>
          </p:spPr>
          <p:txBody>
            <a:bodyPr wrap="square" lIns="0" tIns="0" rIns="0" bIns="0" rtlCol="0">
              <a:noAutofit/>
            </a:bodyPr>
            <a:lstStyle/>
            <a:p>
              <a:endParaRPr/>
            </a:p>
          </p:txBody>
        </p:sp>
        <p:sp>
          <p:nvSpPr>
            <p:cNvPr id="49" name="object 49"/>
            <p:cNvSpPr/>
            <p:nvPr/>
          </p:nvSpPr>
          <p:spPr>
            <a:xfrm>
              <a:off x="4781254" y="6251596"/>
              <a:ext cx="0" cy="367030"/>
            </a:xfrm>
            <a:custGeom>
              <a:avLst/>
              <a:gdLst/>
              <a:ahLst/>
              <a:cxnLst/>
              <a:rect l="l" t="t" r="r" b="b"/>
              <a:pathLst>
                <a:path h="367029">
                  <a:moveTo>
                    <a:pt x="0" y="367030"/>
                  </a:moveTo>
                  <a:lnTo>
                    <a:pt x="0" y="0"/>
                  </a:lnTo>
                </a:path>
              </a:pathLst>
            </a:custGeom>
            <a:ln w="12700">
              <a:solidFill>
                <a:srgbClr val="000000"/>
              </a:solidFill>
            </a:ln>
          </p:spPr>
          <p:txBody>
            <a:bodyPr wrap="square" lIns="0" tIns="0" rIns="0" bIns="0" rtlCol="0">
              <a:noAutofit/>
            </a:bodyPr>
            <a:lstStyle/>
            <a:p>
              <a:endParaRPr/>
            </a:p>
          </p:txBody>
        </p:sp>
        <p:sp>
          <p:nvSpPr>
            <p:cNvPr id="50" name="object 50"/>
            <p:cNvSpPr/>
            <p:nvPr/>
          </p:nvSpPr>
          <p:spPr>
            <a:xfrm>
              <a:off x="458999" y="6624976"/>
              <a:ext cx="4328604" cy="0"/>
            </a:xfrm>
            <a:custGeom>
              <a:avLst/>
              <a:gdLst/>
              <a:ahLst/>
              <a:cxnLst/>
              <a:rect l="l" t="t" r="r" b="b"/>
              <a:pathLst>
                <a:path w="4328604">
                  <a:moveTo>
                    <a:pt x="0" y="0"/>
                  </a:moveTo>
                  <a:lnTo>
                    <a:pt x="4328604" y="0"/>
                  </a:lnTo>
                </a:path>
              </a:pathLst>
            </a:custGeom>
            <a:ln w="12700">
              <a:solidFill>
                <a:srgbClr val="000000"/>
              </a:solidFill>
            </a:ln>
          </p:spPr>
          <p:txBody>
            <a:bodyPr wrap="square" lIns="0" tIns="0" rIns="0" bIns="0" rtlCol="0">
              <a:noAutofit/>
            </a:bodyPr>
            <a:lstStyle/>
            <a:p>
              <a:endParaRPr/>
            </a:p>
          </p:txBody>
        </p:sp>
        <p:sp>
          <p:nvSpPr>
            <p:cNvPr id="43" name="object 43"/>
            <p:cNvSpPr/>
            <p:nvPr/>
          </p:nvSpPr>
          <p:spPr>
            <a:xfrm>
              <a:off x="458999" y="6944845"/>
              <a:ext cx="4328604" cy="0"/>
            </a:xfrm>
            <a:custGeom>
              <a:avLst/>
              <a:gdLst/>
              <a:ahLst/>
              <a:cxnLst/>
              <a:rect l="l" t="t" r="r" b="b"/>
              <a:pathLst>
                <a:path w="4328604">
                  <a:moveTo>
                    <a:pt x="0" y="0"/>
                  </a:moveTo>
                  <a:lnTo>
                    <a:pt x="4328604" y="0"/>
                  </a:lnTo>
                </a:path>
              </a:pathLst>
            </a:custGeom>
            <a:ln w="12700">
              <a:solidFill>
                <a:srgbClr val="000000"/>
              </a:solidFill>
            </a:ln>
          </p:spPr>
          <p:txBody>
            <a:bodyPr wrap="square" lIns="0" tIns="0" rIns="0" bIns="0" rtlCol="0">
              <a:noAutofit/>
            </a:bodyPr>
            <a:lstStyle/>
            <a:p>
              <a:endParaRPr/>
            </a:p>
          </p:txBody>
        </p:sp>
        <p:sp>
          <p:nvSpPr>
            <p:cNvPr id="44" name="object 44"/>
            <p:cNvSpPr/>
            <p:nvPr/>
          </p:nvSpPr>
          <p:spPr>
            <a:xfrm>
              <a:off x="465349" y="6951196"/>
              <a:ext cx="0" cy="367030"/>
            </a:xfrm>
            <a:custGeom>
              <a:avLst/>
              <a:gdLst/>
              <a:ahLst/>
              <a:cxnLst/>
              <a:rect l="l" t="t" r="r" b="b"/>
              <a:pathLst>
                <a:path h="367029">
                  <a:moveTo>
                    <a:pt x="0" y="367029"/>
                  </a:moveTo>
                  <a:lnTo>
                    <a:pt x="0" y="0"/>
                  </a:lnTo>
                </a:path>
              </a:pathLst>
            </a:custGeom>
            <a:ln w="12700">
              <a:solidFill>
                <a:srgbClr val="000000"/>
              </a:solidFill>
            </a:ln>
          </p:spPr>
          <p:txBody>
            <a:bodyPr wrap="square" lIns="0" tIns="0" rIns="0" bIns="0" rtlCol="0">
              <a:noAutofit/>
            </a:bodyPr>
            <a:lstStyle/>
            <a:p>
              <a:endParaRPr/>
            </a:p>
          </p:txBody>
        </p:sp>
        <p:sp>
          <p:nvSpPr>
            <p:cNvPr id="45" name="object 45"/>
            <p:cNvSpPr/>
            <p:nvPr/>
          </p:nvSpPr>
          <p:spPr>
            <a:xfrm>
              <a:off x="4781254" y="6951196"/>
              <a:ext cx="0" cy="367030"/>
            </a:xfrm>
            <a:custGeom>
              <a:avLst/>
              <a:gdLst/>
              <a:ahLst/>
              <a:cxnLst/>
              <a:rect l="l" t="t" r="r" b="b"/>
              <a:pathLst>
                <a:path h="367029">
                  <a:moveTo>
                    <a:pt x="0" y="367029"/>
                  </a:moveTo>
                  <a:lnTo>
                    <a:pt x="0" y="0"/>
                  </a:lnTo>
                </a:path>
              </a:pathLst>
            </a:custGeom>
            <a:ln w="12700">
              <a:solidFill>
                <a:srgbClr val="000000"/>
              </a:solidFill>
            </a:ln>
          </p:spPr>
          <p:txBody>
            <a:bodyPr wrap="square" lIns="0" tIns="0" rIns="0" bIns="0" rtlCol="0">
              <a:noAutofit/>
            </a:bodyPr>
            <a:lstStyle/>
            <a:p>
              <a:endParaRPr/>
            </a:p>
          </p:txBody>
        </p:sp>
        <p:sp>
          <p:nvSpPr>
            <p:cNvPr id="46" name="object 46"/>
            <p:cNvSpPr/>
            <p:nvPr/>
          </p:nvSpPr>
          <p:spPr>
            <a:xfrm>
              <a:off x="458999" y="7324576"/>
              <a:ext cx="4328604" cy="0"/>
            </a:xfrm>
            <a:custGeom>
              <a:avLst/>
              <a:gdLst/>
              <a:ahLst/>
              <a:cxnLst/>
              <a:rect l="l" t="t" r="r" b="b"/>
              <a:pathLst>
                <a:path w="4328604">
                  <a:moveTo>
                    <a:pt x="0" y="0"/>
                  </a:moveTo>
                  <a:lnTo>
                    <a:pt x="4328604" y="0"/>
                  </a:lnTo>
                </a:path>
              </a:pathLst>
            </a:custGeom>
            <a:ln w="12700">
              <a:solidFill>
                <a:srgbClr val="000000"/>
              </a:solidFill>
            </a:ln>
          </p:spPr>
          <p:txBody>
            <a:bodyPr wrap="square" lIns="0" tIns="0" rIns="0" bIns="0" rtlCol="0">
              <a:noAutofit/>
            </a:bodyPr>
            <a:lstStyle/>
            <a:p>
              <a:endParaRPr/>
            </a:p>
          </p:txBody>
        </p:sp>
        <p:sp>
          <p:nvSpPr>
            <p:cNvPr id="40" name="object 40"/>
            <p:cNvSpPr txBox="1"/>
            <p:nvPr/>
          </p:nvSpPr>
          <p:spPr>
            <a:xfrm>
              <a:off x="437300" y="1208725"/>
              <a:ext cx="4517453" cy="304800"/>
            </a:xfrm>
            <a:prstGeom prst="rect">
              <a:avLst/>
            </a:prstGeom>
          </p:spPr>
          <p:txBody>
            <a:bodyPr wrap="square" lIns="0" tIns="7302" rIns="0" bIns="0" rtlCol="0">
              <a:noAutofit/>
            </a:bodyPr>
            <a:lstStyle/>
            <a:p>
              <a:pPr marL="12700" algn="just"/>
              <a:r>
                <a:rPr lang="es-ES" sz="1000" dirty="0">
                  <a:latin typeface="Malgun Gothic"/>
                  <a:cs typeface="Malgun Gothic"/>
                </a:rPr>
                <a:t>Y yo os digo: Ganad amigos por medio de las riquezas injustas, para que cuando éstas falten, os reciban en las moradas eternas.</a:t>
              </a:r>
              <a:r>
                <a:rPr sz="1000" dirty="0">
                  <a:latin typeface="Malgun Gothic"/>
                  <a:cs typeface="Malgun Gothic"/>
                </a:rPr>
                <a:t> (</a:t>
              </a:r>
              <a:r>
                <a:rPr lang="es-ES" sz="1000" dirty="0">
                  <a:latin typeface="Malgun Gothic"/>
                  <a:cs typeface="Malgun Gothic"/>
                </a:rPr>
                <a:t>Lc</a:t>
              </a:r>
              <a:r>
                <a:rPr sz="1000" dirty="0">
                  <a:latin typeface="Malgun Gothic"/>
                  <a:cs typeface="Malgun Gothic"/>
                </a:rPr>
                <a:t> 16:9)</a:t>
              </a:r>
            </a:p>
          </p:txBody>
        </p:sp>
        <p:sp>
          <p:nvSpPr>
            <p:cNvPr id="39" name="object 39"/>
            <p:cNvSpPr txBox="1"/>
            <p:nvPr/>
          </p:nvSpPr>
          <p:spPr>
            <a:xfrm>
              <a:off x="437300" y="1665925"/>
              <a:ext cx="4517452" cy="304800"/>
            </a:xfrm>
            <a:prstGeom prst="rect">
              <a:avLst/>
            </a:prstGeom>
          </p:spPr>
          <p:txBody>
            <a:bodyPr wrap="square" lIns="0" tIns="7302" rIns="0" bIns="0" rtlCol="0">
              <a:noAutofit/>
            </a:bodyPr>
            <a:lstStyle/>
            <a:p>
              <a:pPr marL="12700" algn="just"/>
              <a:r>
                <a:rPr sz="1000" dirty="0">
                  <a:latin typeface="Malgun Gothic"/>
                  <a:cs typeface="Malgun Gothic"/>
                </a:rPr>
                <a:t>And I say to you, make friends for yourselves by unrighteous mammon, that</a:t>
              </a:r>
              <a:r>
                <a:rPr lang="es-ES" sz="1000" dirty="0">
                  <a:latin typeface="Malgun Gothic"/>
                  <a:cs typeface="Malgun Gothic"/>
                </a:rPr>
                <a:t> </a:t>
              </a:r>
              <a:r>
                <a:rPr sz="1000" dirty="0">
                  <a:latin typeface="Malgun Gothic"/>
                  <a:cs typeface="Malgun Gothic"/>
                </a:rPr>
                <a:t>when you fail, they may receive you into an everlasting home (Lk 16:9)</a:t>
              </a:r>
            </a:p>
          </p:txBody>
        </p:sp>
        <p:sp>
          <p:nvSpPr>
            <p:cNvPr id="38" name="object 38"/>
            <p:cNvSpPr txBox="1"/>
            <p:nvPr/>
          </p:nvSpPr>
          <p:spPr>
            <a:xfrm>
              <a:off x="534179" y="23942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37" name="object 37"/>
            <p:cNvSpPr txBox="1"/>
            <p:nvPr/>
          </p:nvSpPr>
          <p:spPr>
            <a:xfrm>
              <a:off x="808099" y="23940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36" name="object 36"/>
            <p:cNvSpPr txBox="1"/>
            <p:nvPr/>
          </p:nvSpPr>
          <p:spPr>
            <a:xfrm>
              <a:off x="534179" y="28327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35" name="object 35"/>
            <p:cNvSpPr txBox="1"/>
            <p:nvPr/>
          </p:nvSpPr>
          <p:spPr>
            <a:xfrm>
              <a:off x="808099" y="2832663"/>
              <a:ext cx="3041205"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¿Por qué Jesús describió la riqueza como injusta?</a:t>
              </a:r>
            </a:p>
          </p:txBody>
        </p:sp>
        <p:sp>
          <p:nvSpPr>
            <p:cNvPr id="32" name="object 32"/>
            <p:cNvSpPr txBox="1"/>
            <p:nvPr/>
          </p:nvSpPr>
          <p:spPr>
            <a:xfrm>
              <a:off x="537780" y="40293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31" name="object 31"/>
            <p:cNvSpPr txBox="1"/>
            <p:nvPr/>
          </p:nvSpPr>
          <p:spPr>
            <a:xfrm>
              <a:off x="811698" y="4012016"/>
              <a:ext cx="4143053" cy="332761"/>
            </a:xfrm>
            <a:prstGeom prst="rect">
              <a:avLst/>
            </a:prstGeom>
          </p:spPr>
          <p:txBody>
            <a:bodyPr wrap="square" lIns="0" tIns="6635" rIns="0" bIns="0" rtlCol="0">
              <a:noAutofit/>
            </a:bodyPr>
            <a:lstStyle/>
            <a:p>
              <a:pPr marL="12700" algn="just"/>
              <a:r>
                <a:rPr lang="es-ES" sz="900" dirty="0">
                  <a:latin typeface="Malgun Gothic"/>
                  <a:cs typeface="Malgun Gothic"/>
                </a:rPr>
                <a:t>Crea una tabla de tu dinero que gasta durante un mes y dibújalo con un gráfico de bandas.</a:t>
              </a:r>
              <a:endParaRPr sz="900" dirty="0">
                <a:latin typeface="Malgun Gothic"/>
                <a:cs typeface="Malgun Gothic"/>
              </a:endParaRPr>
            </a:p>
          </p:txBody>
        </p:sp>
        <p:sp>
          <p:nvSpPr>
            <p:cNvPr id="30" name="object 30"/>
            <p:cNvSpPr txBox="1"/>
            <p:nvPr/>
          </p:nvSpPr>
          <p:spPr>
            <a:xfrm>
              <a:off x="468799" y="5338998"/>
              <a:ext cx="3411048" cy="160059"/>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Ejemplo (gráfico de bandas) – Total 100% (Mi dinero mensual)</a:t>
              </a:r>
            </a:p>
            <a:p>
              <a:pPr marL="12700" algn="just">
                <a:lnSpc>
                  <a:spcPts val="1045"/>
                </a:lnSpc>
              </a:pPr>
              <a:endParaRPr sz="900" dirty="0">
                <a:latin typeface="Malgun Gothic"/>
                <a:cs typeface="Malgun Gothic"/>
              </a:endParaRPr>
            </a:p>
          </p:txBody>
        </p:sp>
        <p:sp>
          <p:nvSpPr>
            <p:cNvPr id="29" name="object 29"/>
            <p:cNvSpPr txBox="1"/>
            <p:nvPr/>
          </p:nvSpPr>
          <p:spPr>
            <a:xfrm>
              <a:off x="468799" y="6038058"/>
              <a:ext cx="513361" cy="134132"/>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Octubre</a:t>
              </a:r>
              <a:endParaRPr sz="900" dirty="0">
                <a:latin typeface="Malgun Gothic"/>
                <a:cs typeface="Malgun Gothic"/>
              </a:endParaRPr>
            </a:p>
          </p:txBody>
        </p:sp>
        <p:sp>
          <p:nvSpPr>
            <p:cNvPr id="28" name="object 28"/>
            <p:cNvSpPr txBox="1"/>
            <p:nvPr/>
          </p:nvSpPr>
          <p:spPr>
            <a:xfrm>
              <a:off x="468800" y="6737688"/>
              <a:ext cx="663794" cy="139686"/>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Noviembre</a:t>
              </a:r>
              <a:endParaRPr sz="900" dirty="0">
                <a:latin typeface="Malgun Gothic"/>
                <a:cs typeface="Malgun Gothic"/>
              </a:endParaRPr>
            </a:p>
          </p:txBody>
        </p:sp>
        <p:sp>
          <p:nvSpPr>
            <p:cNvPr id="27" name="object 27"/>
            <p:cNvSpPr txBox="1"/>
            <p:nvPr/>
          </p:nvSpPr>
          <p:spPr>
            <a:xfrm>
              <a:off x="215399"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98</a:t>
              </a:r>
              <a:endParaRPr sz="1000">
                <a:latin typeface="Times New Roman"/>
                <a:cs typeface="Times New Roman"/>
              </a:endParaRPr>
            </a:p>
          </p:txBody>
        </p:sp>
        <p:sp>
          <p:nvSpPr>
            <p:cNvPr id="26" name="object 26"/>
            <p:cNvSpPr txBox="1"/>
            <p:nvPr/>
          </p:nvSpPr>
          <p:spPr>
            <a:xfrm>
              <a:off x="465349" y="6944845"/>
              <a:ext cx="4315904" cy="379731"/>
            </a:xfrm>
            <a:prstGeom prst="rect">
              <a:avLst/>
            </a:prstGeom>
          </p:spPr>
          <p:txBody>
            <a:bodyPr wrap="square" lIns="0" tIns="0" rIns="0" bIns="0" rtlCol="0">
              <a:noAutofit/>
            </a:bodyPr>
            <a:lstStyle/>
            <a:p>
              <a:pPr marL="25400">
                <a:lnSpc>
                  <a:spcPts val="1000"/>
                </a:lnSpc>
              </a:pPr>
              <a:endParaRPr sz="1000"/>
            </a:p>
          </p:txBody>
        </p:sp>
        <p:sp>
          <p:nvSpPr>
            <p:cNvPr id="25" name="object 25"/>
            <p:cNvSpPr txBox="1"/>
            <p:nvPr/>
          </p:nvSpPr>
          <p:spPr>
            <a:xfrm>
              <a:off x="465349" y="6245245"/>
              <a:ext cx="4315904" cy="379731"/>
            </a:xfrm>
            <a:prstGeom prst="rect">
              <a:avLst/>
            </a:prstGeom>
          </p:spPr>
          <p:txBody>
            <a:bodyPr wrap="square" lIns="0" tIns="0" rIns="0" bIns="0" rtlCol="0">
              <a:noAutofit/>
            </a:bodyPr>
            <a:lstStyle/>
            <a:p>
              <a:pPr marL="25400">
                <a:lnSpc>
                  <a:spcPts val="1000"/>
                </a:lnSpc>
              </a:pPr>
              <a:endParaRPr sz="1000"/>
            </a:p>
          </p:txBody>
        </p:sp>
        <p:sp>
          <p:nvSpPr>
            <p:cNvPr id="14" name="object 14"/>
            <p:cNvSpPr txBox="1"/>
            <p:nvPr/>
          </p:nvSpPr>
          <p:spPr>
            <a:xfrm>
              <a:off x="921599" y="4583366"/>
              <a:ext cx="851400" cy="243136"/>
            </a:xfrm>
            <a:prstGeom prst="rect">
              <a:avLst/>
            </a:prstGeom>
          </p:spPr>
          <p:txBody>
            <a:bodyPr wrap="square" lIns="0" tIns="0" rIns="0" bIns="0" rtlCol="0">
              <a:noAutofit/>
            </a:bodyPr>
            <a:lstStyle/>
            <a:p>
              <a:pPr marL="25400">
                <a:lnSpc>
                  <a:spcPts val="1000"/>
                </a:lnSpc>
              </a:pPr>
              <a:endParaRPr sz="1000"/>
            </a:p>
          </p:txBody>
        </p:sp>
        <p:sp>
          <p:nvSpPr>
            <p:cNvPr id="13" name="object 13"/>
            <p:cNvSpPr txBox="1"/>
            <p:nvPr/>
          </p:nvSpPr>
          <p:spPr>
            <a:xfrm>
              <a:off x="1773000" y="4583366"/>
              <a:ext cx="851400" cy="243136"/>
            </a:xfrm>
            <a:prstGeom prst="rect">
              <a:avLst/>
            </a:prstGeom>
          </p:spPr>
          <p:txBody>
            <a:bodyPr wrap="square" lIns="0" tIns="0" rIns="0" bIns="0" rtlCol="0">
              <a:noAutofit/>
            </a:bodyPr>
            <a:lstStyle/>
            <a:p>
              <a:pPr marL="25400">
                <a:lnSpc>
                  <a:spcPts val="1000"/>
                </a:lnSpc>
              </a:pPr>
              <a:endParaRPr sz="1000"/>
            </a:p>
          </p:txBody>
        </p:sp>
        <p:sp>
          <p:nvSpPr>
            <p:cNvPr id="12" name="object 12"/>
            <p:cNvSpPr txBox="1"/>
            <p:nvPr/>
          </p:nvSpPr>
          <p:spPr>
            <a:xfrm>
              <a:off x="2624400" y="4583366"/>
              <a:ext cx="851399" cy="243136"/>
            </a:xfrm>
            <a:prstGeom prst="rect">
              <a:avLst/>
            </a:prstGeom>
          </p:spPr>
          <p:txBody>
            <a:bodyPr wrap="square" lIns="0" tIns="0" rIns="0" bIns="0" rtlCol="0">
              <a:noAutofit/>
            </a:bodyPr>
            <a:lstStyle/>
            <a:p>
              <a:pPr marL="25400">
                <a:lnSpc>
                  <a:spcPts val="1000"/>
                </a:lnSpc>
              </a:pPr>
              <a:endParaRPr sz="1000"/>
            </a:p>
          </p:txBody>
        </p:sp>
        <p:sp>
          <p:nvSpPr>
            <p:cNvPr id="11" name="object 11"/>
            <p:cNvSpPr txBox="1"/>
            <p:nvPr/>
          </p:nvSpPr>
          <p:spPr>
            <a:xfrm>
              <a:off x="3475799" y="4583366"/>
              <a:ext cx="851400" cy="243136"/>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4327199" y="4583366"/>
              <a:ext cx="454054" cy="243136"/>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921599" y="4826502"/>
              <a:ext cx="851400" cy="243133"/>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1773000" y="4826502"/>
              <a:ext cx="851400" cy="243133"/>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2624400" y="4826502"/>
              <a:ext cx="851399" cy="243133"/>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3475799" y="4826502"/>
              <a:ext cx="851400" cy="243133"/>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4327199" y="4826502"/>
              <a:ext cx="454054" cy="243133"/>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037345"/>
              <a:ext cx="4286643" cy="152400"/>
            </a:xfrm>
            <a:prstGeom prst="rect">
              <a:avLst/>
            </a:prstGeom>
          </p:spPr>
          <p:txBody>
            <a:bodyPr wrap="square" lIns="0" tIns="0" rIns="0" bIns="0" rtlCol="0">
              <a:noAutofit/>
            </a:bodyPr>
            <a:lstStyle/>
            <a:p>
              <a:pPr marL="25400">
                <a:lnSpc>
                  <a:spcPts val="1000"/>
                </a:lnSpc>
              </a:pPr>
              <a:endParaRPr sz="1000"/>
            </a:p>
          </p:txBody>
        </p:sp>
        <p:sp>
          <p:nvSpPr>
            <p:cNvPr id="142" name="object 11">
              <a:extLst>
                <a:ext uri="{FF2B5EF4-FFF2-40B4-BE49-F238E27FC236}">
                  <a16:creationId xmlns:a16="http://schemas.microsoft.com/office/drawing/2014/main" id="{32E2D4CC-99A6-47C3-AD50-C49E898AB357}"/>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143" name="object 11">
              <a:extLst>
                <a:ext uri="{FF2B5EF4-FFF2-40B4-BE49-F238E27FC236}">
                  <a16:creationId xmlns:a16="http://schemas.microsoft.com/office/drawing/2014/main" id="{A1CC0A2F-DC13-47C9-95F0-7BEE100038AB}"/>
                </a:ext>
              </a:extLst>
            </p:cNvPr>
            <p:cNvSpPr txBox="1"/>
            <p:nvPr/>
          </p:nvSpPr>
          <p:spPr>
            <a:xfrm>
              <a:off x="515686" y="34163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144" name="TextBox 143">
              <a:extLst>
                <a:ext uri="{FF2B5EF4-FFF2-40B4-BE49-F238E27FC236}">
                  <a16:creationId xmlns:a16="http://schemas.microsoft.com/office/drawing/2014/main" id="{F731AE5B-5346-4A87-A815-543157AB0D77}"/>
                </a:ext>
              </a:extLst>
            </p:cNvPr>
            <p:cNvSpPr txBox="1"/>
            <p:nvPr/>
          </p:nvSpPr>
          <p:spPr>
            <a:xfrm>
              <a:off x="428099" y="4366644"/>
              <a:ext cx="556152" cy="200055"/>
            </a:xfrm>
            <a:prstGeom prst="rect">
              <a:avLst/>
            </a:prstGeom>
            <a:noFill/>
          </p:spPr>
          <p:txBody>
            <a:bodyPr wrap="square" rtlCol="0">
              <a:spAutoFit/>
            </a:bodyPr>
            <a:lstStyle/>
            <a:p>
              <a:pPr algn="ctr"/>
              <a:r>
                <a:rPr lang="es-ES" sz="700" dirty="0">
                  <a:latin typeface="Malgun Gothic" panose="020B0503020000020004" pitchFamily="34" charset="-127"/>
                  <a:ea typeface="Malgun Gothic" panose="020B0503020000020004" pitchFamily="34" charset="-127"/>
                </a:rPr>
                <a:t>Período</a:t>
              </a:r>
            </a:p>
          </p:txBody>
        </p:sp>
        <p:sp>
          <p:nvSpPr>
            <p:cNvPr id="145" name="TextBox 144">
              <a:extLst>
                <a:ext uri="{FF2B5EF4-FFF2-40B4-BE49-F238E27FC236}">
                  <a16:creationId xmlns:a16="http://schemas.microsoft.com/office/drawing/2014/main" id="{94E72903-595B-476E-9237-BA3E35F18D90}"/>
                </a:ext>
              </a:extLst>
            </p:cNvPr>
            <p:cNvSpPr txBox="1"/>
            <p:nvPr/>
          </p:nvSpPr>
          <p:spPr>
            <a:xfrm>
              <a:off x="882152" y="4363470"/>
              <a:ext cx="989759" cy="200055"/>
            </a:xfrm>
            <a:prstGeom prst="rect">
              <a:avLst/>
            </a:prstGeom>
            <a:noFill/>
          </p:spPr>
          <p:txBody>
            <a:bodyPr wrap="square" rtlCol="0">
              <a:spAutoFit/>
            </a:bodyPr>
            <a:lstStyle/>
            <a:p>
              <a:r>
                <a:rPr lang="es-ES" sz="700" dirty="0">
                  <a:latin typeface="Malgun Gothic" panose="020B0503020000020004" pitchFamily="34" charset="-127"/>
                  <a:ea typeface="Malgun Gothic" panose="020B0503020000020004" pitchFamily="34" charset="-127"/>
                </a:rPr>
                <a:t>Mi dinero mensual</a:t>
              </a:r>
            </a:p>
          </p:txBody>
        </p:sp>
        <p:sp>
          <p:nvSpPr>
            <p:cNvPr id="146" name="TextBox 145">
              <a:extLst>
                <a:ext uri="{FF2B5EF4-FFF2-40B4-BE49-F238E27FC236}">
                  <a16:creationId xmlns:a16="http://schemas.microsoft.com/office/drawing/2014/main" id="{77CEEEE5-862A-438E-A32B-CEC6149452D6}"/>
                </a:ext>
              </a:extLst>
            </p:cNvPr>
            <p:cNvSpPr txBox="1"/>
            <p:nvPr/>
          </p:nvSpPr>
          <p:spPr>
            <a:xfrm>
              <a:off x="1741870" y="4314002"/>
              <a:ext cx="920005" cy="307777"/>
            </a:xfrm>
            <a:prstGeom prst="rect">
              <a:avLst/>
            </a:prstGeom>
            <a:noFill/>
          </p:spPr>
          <p:txBody>
            <a:bodyPr wrap="square" rtlCol="0">
              <a:spAutoFit/>
            </a:bodyPr>
            <a:lstStyle/>
            <a:p>
              <a:pPr algn="ctr"/>
              <a:r>
                <a:rPr lang="es-ES" sz="700" dirty="0">
                  <a:latin typeface="Malgun Gothic" panose="020B0503020000020004" pitchFamily="34" charset="-127"/>
                  <a:ea typeface="Malgun Gothic" panose="020B0503020000020004" pitchFamily="34" charset="-127"/>
                </a:rPr>
                <a:t>Ofrenda</a:t>
              </a:r>
            </a:p>
            <a:p>
              <a:pPr algn="ctr"/>
              <a:r>
                <a:rPr lang="es-ES" sz="700" dirty="0">
                  <a:latin typeface="Malgun Gothic" panose="020B0503020000020004" pitchFamily="34" charset="-127"/>
                  <a:ea typeface="Malgun Gothic" panose="020B0503020000020004" pitchFamily="34" charset="-127"/>
                </a:rPr>
                <a:t>(incluído diezmo)</a:t>
              </a:r>
            </a:p>
          </p:txBody>
        </p:sp>
        <p:sp>
          <p:nvSpPr>
            <p:cNvPr id="147" name="TextBox 146">
              <a:extLst>
                <a:ext uri="{FF2B5EF4-FFF2-40B4-BE49-F238E27FC236}">
                  <a16:creationId xmlns:a16="http://schemas.microsoft.com/office/drawing/2014/main" id="{10CA395D-A982-49B6-9111-958D82026926}"/>
                </a:ext>
              </a:extLst>
            </p:cNvPr>
            <p:cNvSpPr txBox="1"/>
            <p:nvPr/>
          </p:nvSpPr>
          <p:spPr>
            <a:xfrm>
              <a:off x="2643149" y="4361771"/>
              <a:ext cx="819936" cy="200055"/>
            </a:xfrm>
            <a:prstGeom prst="rect">
              <a:avLst/>
            </a:prstGeom>
            <a:noFill/>
          </p:spPr>
          <p:txBody>
            <a:bodyPr wrap="square" rtlCol="0">
              <a:spAutoFit/>
            </a:bodyPr>
            <a:lstStyle/>
            <a:p>
              <a:pPr algn="ctr"/>
              <a:r>
                <a:rPr lang="es-ES" sz="700" dirty="0">
                  <a:latin typeface="Malgun Gothic" panose="020B0503020000020004" pitchFamily="34" charset="-127"/>
                  <a:ea typeface="Malgun Gothic" panose="020B0503020000020004" pitchFamily="34" charset="-127"/>
                </a:rPr>
                <a:t>Dinero gastado</a:t>
              </a:r>
            </a:p>
          </p:txBody>
        </p:sp>
        <p:sp>
          <p:nvSpPr>
            <p:cNvPr id="148" name="TextBox 147">
              <a:extLst>
                <a:ext uri="{FF2B5EF4-FFF2-40B4-BE49-F238E27FC236}">
                  <a16:creationId xmlns:a16="http://schemas.microsoft.com/office/drawing/2014/main" id="{EA3125D6-5166-4558-A3C9-B253B5DC8F95}"/>
                </a:ext>
              </a:extLst>
            </p:cNvPr>
            <p:cNvSpPr txBox="1"/>
            <p:nvPr/>
          </p:nvSpPr>
          <p:spPr>
            <a:xfrm>
              <a:off x="3487002" y="4360184"/>
              <a:ext cx="857750" cy="200055"/>
            </a:xfrm>
            <a:prstGeom prst="rect">
              <a:avLst/>
            </a:prstGeom>
            <a:noFill/>
          </p:spPr>
          <p:txBody>
            <a:bodyPr wrap="square" rtlCol="0">
              <a:spAutoFit/>
            </a:bodyPr>
            <a:lstStyle/>
            <a:p>
              <a:pPr algn="ctr"/>
              <a:r>
                <a:rPr lang="es-ES" sz="700" dirty="0">
                  <a:latin typeface="Malgun Gothic" panose="020B0503020000020004" pitchFamily="34" charset="-127"/>
                  <a:ea typeface="Malgun Gothic" panose="020B0503020000020004" pitchFamily="34" charset="-127"/>
                </a:rPr>
                <a:t>Dinero sobrado</a:t>
              </a:r>
            </a:p>
          </p:txBody>
        </p:sp>
        <p:sp>
          <p:nvSpPr>
            <p:cNvPr id="149" name="TextBox 148">
              <a:extLst>
                <a:ext uri="{FF2B5EF4-FFF2-40B4-BE49-F238E27FC236}">
                  <a16:creationId xmlns:a16="http://schemas.microsoft.com/office/drawing/2014/main" id="{7C82952A-20F7-445A-98CD-FFDAE04EC22B}"/>
                </a:ext>
              </a:extLst>
            </p:cNvPr>
            <p:cNvSpPr txBox="1"/>
            <p:nvPr/>
          </p:nvSpPr>
          <p:spPr>
            <a:xfrm>
              <a:off x="4327194" y="4366644"/>
              <a:ext cx="447694" cy="200055"/>
            </a:xfrm>
            <a:prstGeom prst="rect">
              <a:avLst/>
            </a:prstGeom>
            <a:noFill/>
          </p:spPr>
          <p:txBody>
            <a:bodyPr wrap="square" rtlCol="0">
              <a:spAutoFit/>
            </a:bodyPr>
            <a:lstStyle/>
            <a:p>
              <a:pPr algn="ctr"/>
              <a:r>
                <a:rPr lang="es-ES" sz="700" dirty="0">
                  <a:latin typeface="Malgun Gothic" panose="020B0503020000020004" pitchFamily="34" charset="-127"/>
                  <a:ea typeface="Malgun Gothic" panose="020B0503020000020004" pitchFamily="34" charset="-127"/>
                </a:rPr>
                <a:t>Nota</a:t>
              </a:r>
            </a:p>
          </p:txBody>
        </p:sp>
        <p:sp>
          <p:nvSpPr>
            <p:cNvPr id="150" name="TextBox 149">
              <a:extLst>
                <a:ext uri="{FF2B5EF4-FFF2-40B4-BE49-F238E27FC236}">
                  <a16:creationId xmlns:a16="http://schemas.microsoft.com/office/drawing/2014/main" id="{5E31E4AE-E756-4744-AB19-1237B10EDA25}"/>
                </a:ext>
              </a:extLst>
            </p:cNvPr>
            <p:cNvSpPr txBox="1"/>
            <p:nvPr/>
          </p:nvSpPr>
          <p:spPr>
            <a:xfrm>
              <a:off x="426009" y="4614138"/>
              <a:ext cx="556152" cy="184666"/>
            </a:xfrm>
            <a:prstGeom prst="rect">
              <a:avLst/>
            </a:prstGeom>
            <a:noFill/>
          </p:spPr>
          <p:txBody>
            <a:bodyPr wrap="square" rtlCol="0">
              <a:spAutoFit/>
            </a:bodyPr>
            <a:lstStyle/>
            <a:p>
              <a:pPr algn="ctr"/>
              <a:r>
                <a:rPr lang="es-ES" sz="600" dirty="0">
                  <a:latin typeface="Malgun Gothic" panose="020B0503020000020004" pitchFamily="34" charset="-127"/>
                  <a:ea typeface="Malgun Gothic" panose="020B0503020000020004" pitchFamily="34" charset="-127"/>
                </a:rPr>
                <a:t>Octubre</a:t>
              </a:r>
            </a:p>
          </p:txBody>
        </p:sp>
        <p:sp>
          <p:nvSpPr>
            <p:cNvPr id="151" name="TextBox 150">
              <a:extLst>
                <a:ext uri="{FF2B5EF4-FFF2-40B4-BE49-F238E27FC236}">
                  <a16:creationId xmlns:a16="http://schemas.microsoft.com/office/drawing/2014/main" id="{1DE9C49A-2598-4885-8BE4-64CA70C01A82}"/>
                </a:ext>
              </a:extLst>
            </p:cNvPr>
            <p:cNvSpPr txBox="1"/>
            <p:nvPr/>
          </p:nvSpPr>
          <p:spPr>
            <a:xfrm>
              <a:off x="399287" y="4850922"/>
              <a:ext cx="609597" cy="184666"/>
            </a:xfrm>
            <a:prstGeom prst="rect">
              <a:avLst/>
            </a:prstGeom>
            <a:noFill/>
          </p:spPr>
          <p:txBody>
            <a:bodyPr wrap="square" rtlCol="0">
              <a:spAutoFit/>
            </a:bodyPr>
            <a:lstStyle/>
            <a:p>
              <a:pPr algn="ctr"/>
              <a:r>
                <a:rPr lang="es-ES" sz="600" dirty="0">
                  <a:latin typeface="Malgun Gothic" panose="020B0503020000020004" pitchFamily="34" charset="-127"/>
                  <a:ea typeface="Malgun Gothic" panose="020B0503020000020004" pitchFamily="34" charset="-127"/>
                </a:rPr>
                <a:t>Noviembre</a:t>
              </a:r>
            </a:p>
          </p:txBody>
        </p:sp>
        <p:sp>
          <p:nvSpPr>
            <p:cNvPr id="15" name="TextBox 14">
              <a:extLst>
                <a:ext uri="{FF2B5EF4-FFF2-40B4-BE49-F238E27FC236}">
                  <a16:creationId xmlns:a16="http://schemas.microsoft.com/office/drawing/2014/main" id="{7817B4DC-4EF2-42A6-A0A2-FB173527ACE2}"/>
                </a:ext>
              </a:extLst>
            </p:cNvPr>
            <p:cNvSpPr txBox="1"/>
            <p:nvPr/>
          </p:nvSpPr>
          <p:spPr>
            <a:xfrm>
              <a:off x="465349" y="5578313"/>
              <a:ext cx="750596" cy="307777"/>
            </a:xfrm>
            <a:prstGeom prst="rect">
              <a:avLst/>
            </a:prstGeom>
            <a:noFill/>
          </p:spPr>
          <p:txBody>
            <a:bodyPr wrap="square" rtlCol="0">
              <a:spAutoFit/>
            </a:bodyPr>
            <a:lstStyle/>
            <a:p>
              <a:pPr algn="ctr"/>
              <a:r>
                <a:rPr lang="es-ES" sz="700" dirty="0">
                  <a:latin typeface="Malgun Gothic" panose="020B0503020000020004" pitchFamily="34" charset="-127"/>
                  <a:ea typeface="Malgun Gothic" panose="020B0503020000020004" pitchFamily="34" charset="-127"/>
                </a:rPr>
                <a:t>Ofrenda (10%)</a:t>
              </a:r>
            </a:p>
          </p:txBody>
        </p:sp>
        <p:sp>
          <p:nvSpPr>
            <p:cNvPr id="16" name="TextBox 15">
              <a:extLst>
                <a:ext uri="{FF2B5EF4-FFF2-40B4-BE49-F238E27FC236}">
                  <a16:creationId xmlns:a16="http://schemas.microsoft.com/office/drawing/2014/main" id="{518CBFD6-6089-4D4D-B059-365DA4640F2D}"/>
                </a:ext>
              </a:extLst>
            </p:cNvPr>
            <p:cNvSpPr txBox="1"/>
            <p:nvPr/>
          </p:nvSpPr>
          <p:spPr>
            <a:xfrm>
              <a:off x="1209584" y="5583120"/>
              <a:ext cx="2943958" cy="307777"/>
            </a:xfrm>
            <a:prstGeom prst="rect">
              <a:avLst/>
            </a:prstGeom>
            <a:noFill/>
          </p:spPr>
          <p:txBody>
            <a:bodyPr wrap="square" rtlCol="0">
              <a:spAutoFit/>
            </a:bodyPr>
            <a:lstStyle/>
            <a:p>
              <a:pPr algn="ctr"/>
              <a:r>
                <a:rPr lang="es-ES" sz="700" dirty="0">
                  <a:latin typeface="Malgun Gothic" panose="020B0503020000020004" pitchFamily="34" charset="-127"/>
                  <a:ea typeface="Malgun Gothic" panose="020B0503020000020004" pitchFamily="34" charset="-127"/>
                </a:rPr>
                <a:t>Dinero gastado</a:t>
              </a:r>
            </a:p>
            <a:p>
              <a:pPr algn="ctr"/>
              <a:r>
                <a:rPr lang="es-ES" sz="700" dirty="0">
                  <a:latin typeface="Malgun Gothic" panose="020B0503020000020004" pitchFamily="34" charset="-127"/>
                  <a:ea typeface="Malgun Gothic" panose="020B0503020000020004" pitchFamily="34" charset="-127"/>
                </a:rPr>
                <a:t>(70%)</a:t>
              </a:r>
            </a:p>
          </p:txBody>
        </p:sp>
        <p:sp>
          <p:nvSpPr>
            <p:cNvPr id="17" name="TextBox 16">
              <a:extLst>
                <a:ext uri="{FF2B5EF4-FFF2-40B4-BE49-F238E27FC236}">
                  <a16:creationId xmlns:a16="http://schemas.microsoft.com/office/drawing/2014/main" id="{D71EA489-6073-4000-B82F-3995241FF533}"/>
                </a:ext>
              </a:extLst>
            </p:cNvPr>
            <p:cNvSpPr txBox="1"/>
            <p:nvPr/>
          </p:nvSpPr>
          <p:spPr>
            <a:xfrm>
              <a:off x="4147198" y="5527761"/>
              <a:ext cx="640400" cy="415498"/>
            </a:xfrm>
            <a:prstGeom prst="rect">
              <a:avLst/>
            </a:prstGeom>
            <a:noFill/>
          </p:spPr>
          <p:txBody>
            <a:bodyPr wrap="square" rtlCol="0">
              <a:spAutoFit/>
            </a:bodyPr>
            <a:lstStyle/>
            <a:p>
              <a:pPr algn="ctr"/>
              <a:r>
                <a:rPr lang="es-ES" sz="700" dirty="0">
                  <a:latin typeface="Malgun Gothic" panose="020B0503020000020004" pitchFamily="34" charset="-127"/>
                  <a:ea typeface="Malgun Gothic" panose="020B0503020000020004" pitchFamily="34" charset="-127"/>
                </a:rPr>
                <a:t>Dinero sobrado (20%)</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BD7B51F2-01D4-4B40-A66A-7AEE894C019C}"/>
              </a:ext>
            </a:extLst>
          </p:cNvPr>
          <p:cNvGrpSpPr/>
          <p:nvPr/>
        </p:nvGrpSpPr>
        <p:grpSpPr>
          <a:xfrm>
            <a:off x="545294" y="931797"/>
            <a:ext cx="4706106" cy="6814802"/>
            <a:chOff x="545294" y="931797"/>
            <a:chExt cx="4706106" cy="6814802"/>
          </a:xfrm>
        </p:grpSpPr>
        <p:sp>
          <p:nvSpPr>
            <p:cNvPr id="13" name="object 13"/>
            <p:cNvSpPr/>
            <p:nvPr/>
          </p:nvSpPr>
          <p:spPr>
            <a:xfrm>
              <a:off x="545294" y="931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9693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3090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3127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94" y="5137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36" y="51753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9" y="990279"/>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7" name="object 7"/>
            <p:cNvSpPr txBox="1"/>
            <p:nvPr/>
          </p:nvSpPr>
          <p:spPr>
            <a:xfrm>
              <a:off x="906999" y="969338"/>
              <a:ext cx="4017327" cy="297583"/>
            </a:xfrm>
            <a:prstGeom prst="rect">
              <a:avLst/>
            </a:prstGeom>
          </p:spPr>
          <p:txBody>
            <a:bodyPr wrap="square" lIns="0" tIns="6635" rIns="0" bIns="0" rtlCol="0">
              <a:noAutofit/>
            </a:bodyPr>
            <a:lstStyle/>
            <a:p>
              <a:pPr marL="12700" algn="just"/>
              <a:r>
                <a:rPr lang="es-ES" sz="900" dirty="0">
                  <a:latin typeface="Malgun Gothic"/>
                  <a:cs typeface="Malgun Gothic"/>
                </a:rPr>
                <a:t>El mundo considera el dinero como el mejor valor. Escribe tus pensamientos sobre el dinero y comparte comunión.</a:t>
              </a:r>
            </a:p>
          </p:txBody>
        </p:sp>
        <p:sp>
          <p:nvSpPr>
            <p:cNvPr id="6" name="object 6"/>
            <p:cNvSpPr txBox="1"/>
            <p:nvPr/>
          </p:nvSpPr>
          <p:spPr>
            <a:xfrm>
              <a:off x="633079" y="31485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3127639"/>
              <a:ext cx="4017327" cy="297585"/>
            </a:xfrm>
            <a:prstGeom prst="rect">
              <a:avLst/>
            </a:prstGeom>
          </p:spPr>
          <p:txBody>
            <a:bodyPr wrap="square" lIns="0" tIns="6635" rIns="0" bIns="0" rtlCol="0">
              <a:noAutofit/>
            </a:bodyPr>
            <a:lstStyle/>
            <a:p>
              <a:pPr marL="12700" algn="just"/>
              <a:r>
                <a:rPr lang="es-ES" sz="900" dirty="0">
                  <a:latin typeface="Malgun Gothic"/>
                  <a:cs typeface="Malgun Gothic"/>
                </a:rPr>
                <a:t>¿Por qué el amo elogió a este mayordomo injusto? ¿Qué puedes aprender de este mayordomo?</a:t>
              </a:r>
            </a:p>
          </p:txBody>
        </p:sp>
        <p:sp>
          <p:nvSpPr>
            <p:cNvPr id="4" name="object 4"/>
            <p:cNvSpPr txBox="1"/>
            <p:nvPr/>
          </p:nvSpPr>
          <p:spPr>
            <a:xfrm>
              <a:off x="633079" y="51962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8" y="5175338"/>
              <a:ext cx="4017327" cy="300968"/>
            </a:xfrm>
            <a:prstGeom prst="rect">
              <a:avLst/>
            </a:prstGeom>
          </p:spPr>
          <p:txBody>
            <a:bodyPr wrap="square" lIns="0" tIns="6635" rIns="0" bIns="0" rtlCol="0">
              <a:noAutofit/>
            </a:bodyPr>
            <a:lstStyle/>
            <a:p>
              <a:pPr marL="12700" algn="just"/>
              <a:r>
                <a:rPr lang="es-ES" sz="900" dirty="0">
                  <a:latin typeface="Malgun Gothic"/>
                  <a:cs typeface="Malgun Gothic"/>
                </a:rPr>
                <a:t>Jesús dijo: "Ganad amigos por medio de las riquezas injustas." Escribe por qué dijo ganad amigos por medio de las riquezas injustas (Mt 6:20,          Jn 15:13, 1Ts 2:19~20).</a:t>
              </a:r>
            </a:p>
          </p:txBody>
        </p:sp>
        <p:sp>
          <p:nvSpPr>
            <p:cNvPr id="2" name="object 2"/>
            <p:cNvSpPr txBox="1"/>
            <p:nvPr/>
          </p:nvSpPr>
          <p:spPr>
            <a:xfrm>
              <a:off x="507995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99</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Mt 6:24</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999314" cy="14717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Lc 16:9</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Jn 17:19</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100</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1Ti 6:10</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He 13:5</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5" y="4442719"/>
              <a:ext cx="833337" cy="166769"/>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Stg 4:4</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1Jn 2:15</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101</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그룹 8">
            <a:extLst>
              <a:ext uri="{FF2B5EF4-FFF2-40B4-BE49-F238E27FC236}">
                <a16:creationId xmlns:a16="http://schemas.microsoft.com/office/drawing/2014/main" id="{EA70D760-882B-44AF-A429-2496B3C487A5}"/>
              </a:ext>
            </a:extLst>
          </p:cNvPr>
          <p:cNvGrpSpPr/>
          <p:nvPr/>
        </p:nvGrpSpPr>
        <p:grpSpPr>
          <a:xfrm>
            <a:off x="0" y="-12"/>
            <a:ext cx="5471997" cy="7992008"/>
            <a:chOff x="0" y="-12"/>
            <a:chExt cx="5471997" cy="7992008"/>
          </a:xfrm>
        </p:grpSpPr>
        <p:sp>
          <p:nvSpPr>
            <p:cNvPr id="20" name="object 20"/>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2" name="object 12"/>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962901" y="5375694"/>
              <a:ext cx="2994639" cy="1917400"/>
            </a:xfrm>
            <a:prstGeom prst="rect">
              <a:avLst/>
            </a:prstGeom>
            <a:blipFill>
              <a:blip r:embed="rId3" cstate="print"/>
              <a:stretch>
                <a:fillRect/>
              </a:stretch>
            </a:blipFill>
          </p:spPr>
          <p:txBody>
            <a:bodyPr wrap="square" lIns="0" tIns="0" rIns="0" bIns="0" rtlCol="0">
              <a:noAutofit/>
            </a:bodyPr>
            <a:lstStyle/>
            <a:p>
              <a:endParaRPr/>
            </a:p>
          </p:txBody>
        </p:sp>
        <p:sp>
          <p:nvSpPr>
            <p:cNvPr id="18" name="object 18"/>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9" name="object 19"/>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1523376" y="1093600"/>
              <a:ext cx="3229222"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Dos principios para usar mi dinero</a:t>
              </a:r>
              <a:endParaRPr sz="1800" dirty="0">
                <a:latin typeface="Times New Roman" panose="02020603050405020304" pitchFamily="18" charset="0"/>
                <a:cs typeface="Times New Roman" panose="02020603050405020304" pitchFamily="18" charset="0"/>
              </a:endParaRPr>
            </a:p>
          </p:txBody>
        </p:sp>
        <p:sp>
          <p:nvSpPr>
            <p:cNvPr id="7" name="object 7"/>
            <p:cNvSpPr txBox="1"/>
            <p:nvPr/>
          </p:nvSpPr>
          <p:spPr>
            <a:xfrm>
              <a:off x="442663" y="1738124"/>
              <a:ext cx="4398266" cy="304749"/>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David Rockefeller, gobernador del Manhattan Bank y el hombre más rico del mundo, relató la formación que recibió respecto al dinero cuando era niño.</a:t>
              </a:r>
            </a:p>
          </p:txBody>
        </p:sp>
        <p:sp>
          <p:nvSpPr>
            <p:cNvPr id="6" name="object 6"/>
            <p:cNvSpPr txBox="1"/>
            <p:nvPr/>
          </p:nvSpPr>
          <p:spPr>
            <a:xfrm>
              <a:off x="442663" y="2247951"/>
              <a:ext cx="4404004" cy="304749"/>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Su padre le dio 25 céntimos a la semana. Pero en términos del valor actual, habría sido de alrededor de 5 euros.</a:t>
              </a:r>
            </a:p>
          </p:txBody>
        </p:sp>
        <p:sp>
          <p:nvSpPr>
            <p:cNvPr id="5" name="object 5"/>
            <p:cNvSpPr txBox="1"/>
            <p:nvPr/>
          </p:nvSpPr>
          <p:spPr>
            <a:xfrm>
              <a:off x="442663" y="2743251"/>
              <a:ext cx="4403970" cy="647649"/>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Su padre revisa la caja todos los sábados y le quitaba 5 céntimos si sus ingresos y gastos son descuidados y el dinero que gastó es malo. Y si usaba bien su dinero, le daba 5 céntimos extras. O sea, la paga para una semana era 30 céntimos o 20 céntimos. Y su padre le enseñó dos principios importantes.</a:t>
              </a:r>
            </a:p>
          </p:txBody>
        </p:sp>
        <p:sp>
          <p:nvSpPr>
            <p:cNvPr id="4" name="object 4"/>
            <p:cNvSpPr txBox="1"/>
            <p:nvPr/>
          </p:nvSpPr>
          <p:spPr>
            <a:xfrm>
              <a:off x="442663" y="3543300"/>
              <a:ext cx="4398281" cy="647649"/>
            </a:xfrm>
            <a:prstGeom prst="rect">
              <a:avLst/>
            </a:prstGeom>
          </p:spPr>
          <p:txBody>
            <a:bodyPr wrap="square" lIns="0" tIns="6921"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NanumBarunGothic"/>
                </a:rPr>
                <a:t>“Con el dinero que te doy, pase lo que pase, debes hacer estas dos cosas. Primero, depositar el 10%. Y aparta el otro 10% para la beneficencia.” Confesó que la formación que recibió de niño le ayudó mucho a utilizar correctamente el material cuando más tarde se hizo rico.</a:t>
              </a:r>
            </a:p>
          </p:txBody>
        </p:sp>
        <p:sp>
          <p:nvSpPr>
            <p:cNvPr id="3" name="object 3"/>
            <p:cNvSpPr txBox="1"/>
            <p:nvPr/>
          </p:nvSpPr>
          <p:spPr>
            <a:xfrm>
              <a:off x="442663" y="4305300"/>
              <a:ext cx="4309935" cy="441541"/>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A los ricos de este siglo manda que no sean altivos, ni pongan la esperanza en las riquezas, las cuales son inciertas, sino en el Dios vivo, que nos da todas las cosas en abundancia para que las disfrutemos.</a:t>
              </a:r>
              <a:r>
                <a:rPr sz="900" dirty="0">
                  <a:solidFill>
                    <a:srgbClr val="00ADEF"/>
                  </a:solidFill>
                  <a:latin typeface="Malgun Gothic"/>
                  <a:cs typeface="Malgun Gothic"/>
                </a:rPr>
                <a:t> (</a:t>
              </a:r>
              <a:r>
                <a:rPr lang="es-ES" sz="900" dirty="0">
                  <a:solidFill>
                    <a:srgbClr val="00ADEF"/>
                  </a:solidFill>
                  <a:latin typeface="Malgun Gothic"/>
                  <a:cs typeface="Malgun Gothic"/>
                </a:rPr>
                <a:t>1Ti</a:t>
              </a:r>
              <a:r>
                <a:rPr sz="900" dirty="0">
                  <a:solidFill>
                    <a:srgbClr val="00ADEF"/>
                  </a:solidFill>
                  <a:latin typeface="Malgun Gothic"/>
                  <a:cs typeface="Malgun Gothic"/>
                </a:rPr>
                <a:t> 6:17)</a:t>
              </a:r>
              <a:endParaRPr sz="900" dirty="0">
                <a:latin typeface="Malgun Gothic"/>
                <a:cs typeface="Malgun Gothic"/>
              </a:endParaRPr>
            </a:p>
          </p:txBody>
        </p:sp>
        <p:sp>
          <p:nvSpPr>
            <p:cNvPr id="2" name="object 2"/>
            <p:cNvSpPr txBox="1"/>
            <p:nvPr/>
          </p:nvSpPr>
          <p:spPr>
            <a:xfrm>
              <a:off x="154049"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102</a:t>
              </a:r>
              <a:endParaRPr sz="1000">
                <a:latin typeface="Times New Roman"/>
                <a:cs typeface="Times New Roman"/>
              </a:endParaRPr>
            </a:p>
          </p:txBody>
        </p:sp>
        <p:sp>
          <p:nvSpPr>
            <p:cNvPr id="21" name="object 7">
              <a:extLst>
                <a:ext uri="{FF2B5EF4-FFF2-40B4-BE49-F238E27FC236}">
                  <a16:creationId xmlns:a16="http://schemas.microsoft.com/office/drawing/2014/main" id="{8E571538-EC49-4B37-A128-DB7C5C2F3AB6}"/>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67EEAB52-03F4-484C-AEB8-B55F1689A0ED}"/>
              </a:ext>
            </a:extLst>
          </p:cNvPr>
          <p:cNvGrpSpPr/>
          <p:nvPr/>
        </p:nvGrpSpPr>
        <p:grpSpPr>
          <a:xfrm>
            <a:off x="0" y="-12"/>
            <a:ext cx="5471997" cy="7992008"/>
            <a:chOff x="0" y="-12"/>
            <a:chExt cx="5471997" cy="7992008"/>
          </a:xfrm>
        </p:grpSpPr>
        <p:sp>
          <p:nvSpPr>
            <p:cNvPr id="25" name="object 25"/>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4" name="object 14"/>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5" name="object 15"/>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21" name="object 21"/>
            <p:cNvSpPr/>
            <p:nvPr/>
          </p:nvSpPr>
          <p:spPr>
            <a:xfrm>
              <a:off x="1464823" y="654420"/>
              <a:ext cx="3573246" cy="735304"/>
            </a:xfrm>
            <a:custGeom>
              <a:avLst/>
              <a:gdLst/>
              <a:ahLst/>
              <a:cxnLst/>
              <a:rect l="l" t="t" r="r" b="b"/>
              <a:pathLst>
                <a:path w="3573246" h="735304">
                  <a:moveTo>
                    <a:pt x="166243" y="393306"/>
                  </a:moveTo>
                  <a:lnTo>
                    <a:pt x="166243" y="655535"/>
                  </a:lnTo>
                  <a:lnTo>
                    <a:pt x="167561" y="670060"/>
                  </a:lnTo>
                  <a:lnTo>
                    <a:pt x="185471" y="707481"/>
                  </a:lnTo>
                  <a:lnTo>
                    <a:pt x="219384" y="730754"/>
                  </a:lnTo>
                  <a:lnTo>
                    <a:pt x="245999" y="735304"/>
                  </a:lnTo>
                  <a:lnTo>
                    <a:pt x="3493477" y="735304"/>
                  </a:lnTo>
                  <a:lnTo>
                    <a:pt x="3534206" y="724138"/>
                  </a:lnTo>
                  <a:lnTo>
                    <a:pt x="3562898" y="694856"/>
                  </a:lnTo>
                  <a:lnTo>
                    <a:pt x="3573246" y="6555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1464823" y="654420"/>
              <a:ext cx="3573246" cy="735304"/>
            </a:xfrm>
            <a:custGeom>
              <a:avLst/>
              <a:gdLst/>
              <a:ahLst/>
              <a:cxnLst/>
              <a:rect l="l" t="t" r="r" b="b"/>
              <a:pathLst>
                <a:path w="3573246" h="735304">
                  <a:moveTo>
                    <a:pt x="166243" y="393306"/>
                  </a:moveTo>
                  <a:lnTo>
                    <a:pt x="166243" y="655535"/>
                  </a:lnTo>
                  <a:lnTo>
                    <a:pt x="167561" y="670060"/>
                  </a:lnTo>
                  <a:lnTo>
                    <a:pt x="185471" y="707481"/>
                  </a:lnTo>
                  <a:lnTo>
                    <a:pt x="219384" y="730754"/>
                  </a:lnTo>
                  <a:lnTo>
                    <a:pt x="245999" y="735304"/>
                  </a:lnTo>
                  <a:lnTo>
                    <a:pt x="3493477" y="735304"/>
                  </a:lnTo>
                  <a:lnTo>
                    <a:pt x="3534206" y="724138"/>
                  </a:lnTo>
                  <a:lnTo>
                    <a:pt x="3562898" y="694856"/>
                  </a:lnTo>
                  <a:lnTo>
                    <a:pt x="3573246" y="6555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4" name="object 24"/>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2" name="object 12"/>
            <p:cNvSpPr txBox="1"/>
            <p:nvPr/>
          </p:nvSpPr>
          <p:spPr>
            <a:xfrm>
              <a:off x="624953" y="1928395"/>
              <a:ext cx="4293480" cy="469849"/>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Arial"/>
                </a:rPr>
                <a:t>La palabra ‘salvación del conocimiento’ no está en la Biblia. Cuando se sabe todo acerca de la salvación, pero tiene dudas acerca de si ha sido salvo porque no aparecen las acciones de la persona salva, parece que se refiere a esto como ‘salvación del conocimiento’, pero no se recomienda el uso de tales palabras.</a:t>
              </a:r>
            </a:p>
          </p:txBody>
        </p:sp>
        <p:sp>
          <p:nvSpPr>
            <p:cNvPr id="11" name="object 11"/>
            <p:cNvSpPr txBox="1"/>
            <p:nvPr/>
          </p:nvSpPr>
          <p:spPr>
            <a:xfrm>
              <a:off x="624953" y="2583180"/>
              <a:ext cx="4299168" cy="502920"/>
            </a:xfrm>
            <a:prstGeom prst="rect">
              <a:avLst/>
            </a:prstGeom>
          </p:spPr>
          <p:txBody>
            <a:bodyPr wrap="square" lIns="0" tIns="6604" rIns="0" bIns="0" rtlCol="0">
              <a:noAutofit/>
            </a:bodyPr>
            <a:lstStyle/>
            <a:p>
              <a:pPr indent="120650" algn="just"/>
              <a:r>
                <a:rPr lang="es-ES" sz="900" dirty="0">
                  <a:latin typeface="Malgun Gothic"/>
                  <a:cs typeface="Malgun Gothic"/>
                </a:rPr>
                <a:t>El conocimiento seguro está directamente relacionado con la fe segura. Aunque lo sepa en teoría, si no es salvo, no lo sabe con certeza. No hay salvación con solo saber de conocimiento. La Biblia a menudo usa las mismas palabras para referirse a conocer y a creer en Dios.</a:t>
              </a:r>
            </a:p>
          </p:txBody>
        </p:sp>
        <p:sp>
          <p:nvSpPr>
            <p:cNvPr id="10" name="object 10"/>
            <p:cNvSpPr txBox="1"/>
            <p:nvPr/>
          </p:nvSpPr>
          <p:spPr>
            <a:xfrm>
              <a:off x="624953" y="3246120"/>
              <a:ext cx="4299191" cy="332245"/>
            </a:xfrm>
            <a:prstGeom prst="rect">
              <a:avLst/>
            </a:prstGeom>
          </p:spPr>
          <p:txBody>
            <a:bodyPr wrap="square" lIns="0" tIns="6635" rIns="0" bIns="0" rtlCol="0">
              <a:noAutofit/>
            </a:bodyPr>
            <a:lstStyle/>
            <a:p>
              <a:pPr indent="120650" algn="just"/>
              <a:r>
                <a:rPr lang="es-ES" sz="900" dirty="0">
                  <a:solidFill>
                    <a:srgbClr val="00ADEF"/>
                  </a:solidFill>
                  <a:latin typeface="Malgun Gothic"/>
                  <a:cs typeface="Malgun Gothic"/>
                </a:rPr>
                <a:t>Y nosotros hemos conocido y creído el amor que Dios tiene para con nosotros. Dios es amor; y el que permanece en amor, permanece en Dios, y Dios en él.</a:t>
              </a:r>
              <a:r>
                <a:rPr sz="900" dirty="0">
                  <a:solidFill>
                    <a:srgbClr val="00ADEF"/>
                  </a:solidFill>
                  <a:latin typeface="Malgun Gothic"/>
                  <a:cs typeface="Malgun Gothic"/>
                </a:rPr>
                <a:t> (</a:t>
              </a:r>
              <a:r>
                <a:rPr lang="es-ES" sz="900" dirty="0">
                  <a:solidFill>
                    <a:srgbClr val="00ADEF"/>
                  </a:solidFill>
                  <a:latin typeface="Malgun Gothic"/>
                  <a:cs typeface="Malgun Gothic"/>
                </a:rPr>
                <a:t>1Jn</a:t>
              </a:r>
              <a:r>
                <a:rPr sz="900" dirty="0">
                  <a:solidFill>
                    <a:srgbClr val="00ADEF"/>
                  </a:solidFill>
                  <a:latin typeface="Malgun Gothic"/>
                  <a:cs typeface="Malgun Gothic"/>
                </a:rPr>
                <a:t> 4:16)</a:t>
              </a:r>
              <a:endParaRPr sz="900" dirty="0">
                <a:latin typeface="Malgun Gothic"/>
                <a:cs typeface="Malgun Gothic"/>
              </a:endParaRPr>
            </a:p>
          </p:txBody>
        </p:sp>
        <p:sp>
          <p:nvSpPr>
            <p:cNvPr id="9" name="object 9"/>
            <p:cNvSpPr txBox="1"/>
            <p:nvPr/>
          </p:nvSpPr>
          <p:spPr>
            <a:xfrm>
              <a:off x="624953" y="3771900"/>
              <a:ext cx="4293464" cy="340410"/>
            </a:xfrm>
            <a:prstGeom prst="rect">
              <a:avLst/>
            </a:prstGeom>
          </p:spPr>
          <p:txBody>
            <a:bodyPr wrap="square" lIns="0" tIns="6635" rIns="0" bIns="0" rtlCol="0">
              <a:noAutofit/>
            </a:bodyPr>
            <a:lstStyle/>
            <a:p>
              <a:pPr indent="120650" algn="just"/>
              <a:r>
                <a:rPr lang="es-ES" sz="900" dirty="0">
                  <a:solidFill>
                    <a:srgbClr val="00ADEF"/>
                  </a:solidFill>
                  <a:latin typeface="Malgun Gothic"/>
                  <a:cs typeface="Malgun Gothic"/>
                </a:rPr>
                <a:t>Hasta que todos lleguemos a la unidad de la fe y del conocimiento del Hijo de Dios, a un varón perfecto, a la medida de la estatura de la plenitud de Cristo;</a:t>
              </a:r>
              <a:r>
                <a:rPr sz="900" dirty="0">
                  <a:solidFill>
                    <a:srgbClr val="00ADEF"/>
                  </a:solidFill>
                  <a:latin typeface="Malgun Gothic"/>
                  <a:cs typeface="Malgun Gothic"/>
                </a:rPr>
                <a:t> (</a:t>
              </a:r>
              <a:r>
                <a:rPr lang="es-ES" sz="900" dirty="0">
                  <a:solidFill>
                    <a:srgbClr val="00ADEF"/>
                  </a:solidFill>
                  <a:latin typeface="Malgun Gothic"/>
                  <a:cs typeface="Malgun Gothic"/>
                </a:rPr>
                <a:t>Ef</a:t>
              </a:r>
              <a:r>
                <a:rPr sz="900" dirty="0">
                  <a:solidFill>
                    <a:srgbClr val="00ADEF"/>
                  </a:solidFill>
                  <a:latin typeface="Malgun Gothic"/>
                  <a:cs typeface="Malgun Gothic"/>
                </a:rPr>
                <a:t> 4:13)</a:t>
              </a:r>
              <a:endParaRPr sz="900" dirty="0">
                <a:latin typeface="Malgun Gothic"/>
                <a:cs typeface="Malgun Gothic"/>
              </a:endParaRPr>
            </a:p>
          </p:txBody>
        </p:sp>
        <p:sp>
          <p:nvSpPr>
            <p:cNvPr id="6" name="object 6"/>
            <p:cNvSpPr txBox="1"/>
            <p:nvPr/>
          </p:nvSpPr>
          <p:spPr>
            <a:xfrm>
              <a:off x="624953" y="5042053"/>
              <a:ext cx="4293430" cy="634847"/>
            </a:xfrm>
            <a:prstGeom prst="rect">
              <a:avLst/>
            </a:prstGeom>
          </p:spPr>
          <p:txBody>
            <a:bodyPr wrap="square" lIns="0" tIns="6604" rIns="0" bIns="0" rtlCol="0">
              <a:noAutofit/>
            </a:bodyPr>
            <a:lstStyle/>
            <a:p>
              <a:pPr indent="120650" algn="just"/>
              <a:r>
                <a:rPr lang="es-ES" sz="900" dirty="0">
                  <a:latin typeface="Malgun Gothic"/>
                  <a:cs typeface="Malgun Gothic"/>
                </a:rPr>
                <a:t>Por lo tanto, se puede decir que una persona que habla de salvación pero no se ve en esa persona salva las obras, es una persona que no sabe con certeza acerca de la salvación. Esa persona no está seguro de cuán pecador y miserable es, si es cierto que todos sus pecados han sido perdonados y qué significa que Jesús resucitó.</a:t>
              </a:r>
            </a:p>
          </p:txBody>
        </p:sp>
        <p:sp>
          <p:nvSpPr>
            <p:cNvPr id="5" name="object 5"/>
            <p:cNvSpPr txBox="1"/>
            <p:nvPr/>
          </p:nvSpPr>
          <p:spPr>
            <a:xfrm>
              <a:off x="624953" y="5827105"/>
              <a:ext cx="4298819" cy="469798"/>
            </a:xfrm>
            <a:prstGeom prst="rect">
              <a:avLst/>
            </a:prstGeom>
          </p:spPr>
          <p:txBody>
            <a:bodyPr wrap="square" lIns="0" tIns="6604" rIns="0" bIns="0" rtlCol="0">
              <a:noAutofit/>
            </a:bodyPr>
            <a:lstStyle/>
            <a:p>
              <a:pPr marR="16785" indent="120650" algn="just"/>
              <a:r>
                <a:rPr lang="es-ES" sz="900" dirty="0">
                  <a:latin typeface="Malgun Gothic"/>
                  <a:cs typeface="Malgun Gothic"/>
                </a:rPr>
                <a:t>Debe alentarse a esa persona a que continúe escuchando la palabra. No juzgar la salvación de otra persona a la ligera, sino guiarle sabiamente para que se siente y esté en comunión y en la palabra.</a:t>
              </a:r>
            </a:p>
          </p:txBody>
        </p:sp>
        <p:sp>
          <p:nvSpPr>
            <p:cNvPr id="4" name="object 4"/>
            <p:cNvSpPr txBox="1"/>
            <p:nvPr/>
          </p:nvSpPr>
          <p:spPr>
            <a:xfrm>
              <a:off x="5023500" y="753839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103</a:t>
              </a:r>
              <a:endParaRPr sz="1000">
                <a:latin typeface="Times New Roman"/>
                <a:cs typeface="Times New Roman"/>
              </a:endParaRPr>
            </a:p>
          </p:txBody>
        </p:sp>
        <p:sp>
          <p:nvSpPr>
            <p:cNvPr id="2" name="object 2"/>
            <p:cNvSpPr txBox="1"/>
            <p:nvPr/>
          </p:nvSpPr>
          <p:spPr>
            <a:xfrm>
              <a:off x="1212850" y="661200"/>
              <a:ext cx="3663950" cy="812800"/>
            </a:xfrm>
            <a:prstGeom prst="rect">
              <a:avLst/>
            </a:prstGeom>
          </p:spPr>
          <p:txBody>
            <a:bodyPr wrap="square" lIns="0" tIns="1032" rIns="0" bIns="0" rtlCol="0">
              <a:noAutofit/>
            </a:bodyPr>
            <a:lstStyle/>
            <a:p>
              <a:pPr>
                <a:lnSpc>
                  <a:spcPts val="550"/>
                </a:lnSpc>
              </a:pPr>
              <a:endParaRPr sz="550" dirty="0"/>
            </a:p>
            <a:p>
              <a:pPr marL="694279">
                <a:lnSpc>
                  <a:spcPct val="143312"/>
                </a:lnSpc>
                <a:spcBef>
                  <a:spcPts val="1000"/>
                </a:spcBef>
              </a:pPr>
              <a:r>
                <a:rPr lang="es-ES" sz="1000" dirty="0">
                  <a:solidFill>
                    <a:srgbClr val="00ADEF"/>
                  </a:solidFill>
                  <a:latin typeface="Malgun Gothic"/>
                  <a:cs typeface="Malgun Gothic"/>
                </a:rPr>
                <a:t>¿Qué es la llamada ‘salvación del conocimiento’?</a:t>
              </a:r>
            </a:p>
          </p:txBody>
        </p:sp>
        <p:sp>
          <p:nvSpPr>
            <p:cNvPr id="26" name="object 3">
              <a:extLst>
                <a:ext uri="{FF2B5EF4-FFF2-40B4-BE49-F238E27FC236}">
                  <a16:creationId xmlns:a16="http://schemas.microsoft.com/office/drawing/2014/main" id="{DA640DC4-9B0A-4EAA-8BC7-3DCE12C74110}"/>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7" name="object 9">
              <a:extLst>
                <a:ext uri="{FF2B5EF4-FFF2-40B4-BE49-F238E27FC236}">
                  <a16:creationId xmlns:a16="http://schemas.microsoft.com/office/drawing/2014/main" id="{3C3C93FF-5871-4637-9214-5A6C8BDEFF92}"/>
                </a:ext>
              </a:extLst>
            </p:cNvPr>
            <p:cNvSpPr txBox="1"/>
            <p:nvPr/>
          </p:nvSpPr>
          <p:spPr>
            <a:xfrm>
              <a:off x="624953" y="4292550"/>
              <a:ext cx="4293464" cy="317550"/>
            </a:xfrm>
            <a:prstGeom prst="rect">
              <a:avLst/>
            </a:prstGeom>
          </p:spPr>
          <p:txBody>
            <a:bodyPr wrap="square" lIns="0" tIns="6635" rIns="0" bIns="0" rtlCol="0">
              <a:noAutofit/>
            </a:bodyPr>
            <a:lstStyle/>
            <a:p>
              <a:pPr indent="120650" algn="just"/>
              <a:r>
                <a:rPr lang="es-ES" sz="900" dirty="0">
                  <a:solidFill>
                    <a:srgbClr val="00ADEF"/>
                  </a:solidFill>
                  <a:latin typeface="Malgun Gothic"/>
                  <a:cs typeface="Malgun Gothic"/>
                </a:rPr>
                <a:t>El cual quiere que todos los hombres sean salvos y vengan al conocimiento de la verdad. (1Ti 2:4)</a:t>
              </a:r>
            </a:p>
          </p:txBody>
        </p:sp>
        <p:sp>
          <p:nvSpPr>
            <p:cNvPr id="28" name="object 9">
              <a:extLst>
                <a:ext uri="{FF2B5EF4-FFF2-40B4-BE49-F238E27FC236}">
                  <a16:creationId xmlns:a16="http://schemas.microsoft.com/office/drawing/2014/main" id="{4C2A9267-DCA3-45E4-B276-65D748625853}"/>
                </a:ext>
              </a:extLst>
            </p:cNvPr>
            <p:cNvSpPr txBox="1"/>
            <p:nvPr/>
          </p:nvSpPr>
          <p:spPr>
            <a:xfrm>
              <a:off x="634516" y="4673550"/>
              <a:ext cx="4293464" cy="317550"/>
            </a:xfrm>
            <a:prstGeom prst="rect">
              <a:avLst/>
            </a:prstGeom>
          </p:spPr>
          <p:txBody>
            <a:bodyPr wrap="square" lIns="0" tIns="6635" rIns="0" bIns="0" rtlCol="0">
              <a:noAutofit/>
            </a:bodyPr>
            <a:lstStyle/>
            <a:p>
              <a:pPr indent="120650" algn="just"/>
              <a:r>
                <a:rPr lang="es-ES" sz="900" dirty="0">
                  <a:solidFill>
                    <a:srgbClr val="00ADEF"/>
                  </a:solidFill>
                  <a:latin typeface="Malgun Gothic"/>
                  <a:cs typeface="Malgun Gothic"/>
                </a:rPr>
                <a:t>Y esta es la vida eterna: que te conozcan a ti, el único Dios verdadero, y a Jesucristo, a quien has enviado. (Jn 17:3)</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TotalTime>
  <Words>1233</Words>
  <Application>Microsoft Office PowerPoint</Application>
  <PresentationFormat>사용자 지정</PresentationFormat>
  <Paragraphs>92</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30</cp:revision>
  <dcterms:modified xsi:type="dcterms:W3CDTF">2022-03-06T23:45:59Z</dcterms:modified>
</cp:coreProperties>
</file>